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492620e9f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2c78b194f4b6f"/>
  </p:sldMasterIdLst>
  <p:sldIdLst>
    <p:sldId xmlns:r="http://schemas.openxmlformats.org/officeDocument/2006/relationships" id="256" r:id="R1df10572aaf147e3"/>
    <p:sldId xmlns:r="http://schemas.openxmlformats.org/officeDocument/2006/relationships" id="257" r:id="R9f7a3a98a634430b"/>
    <p:sldId xmlns:r="http://schemas.openxmlformats.org/officeDocument/2006/relationships" id="258" r:id="R017050b1094a43ff"/>
    <p:sldId xmlns:r="http://schemas.openxmlformats.org/officeDocument/2006/relationships" id="259" r:id="Rc4ef10b2f30f4fdd"/>
    <p:sldId xmlns:r="http://schemas.openxmlformats.org/officeDocument/2006/relationships" id="260" r:id="R993d920ea6eb4c97"/>
    <p:sldId xmlns:r="http://schemas.openxmlformats.org/officeDocument/2006/relationships" id="261" r:id="Ra6bfd999da6e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2c78b194f4b6f" /><Relationship Type="http://schemas.openxmlformats.org/officeDocument/2006/relationships/slide" Target="/ppt/slides/slide1.xml" Id="R1df10572aaf147e3" /><Relationship Type="http://schemas.openxmlformats.org/officeDocument/2006/relationships/slide" Target="/ppt/slides/slide2.xml" Id="R9f7a3a98a634430b" /><Relationship Type="http://schemas.openxmlformats.org/officeDocument/2006/relationships/slide" Target="/ppt/slides/slide3.xml" Id="R017050b1094a43ff" /><Relationship Type="http://schemas.openxmlformats.org/officeDocument/2006/relationships/slide" Target="/ppt/slides/slide4.xml" Id="Rc4ef10b2f30f4fdd" /><Relationship Type="http://schemas.openxmlformats.org/officeDocument/2006/relationships/slide" Target="/ppt/slides/slide5.xml" Id="R993d920ea6eb4c97" /><Relationship Type="http://schemas.openxmlformats.org/officeDocument/2006/relationships/slide" Target="/ppt/slides/slide6.xml" Id="Ra6bfd999da6e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dbeae120e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7ac012845407a" /><Relationship Type="http://schemas.openxmlformats.org/officeDocument/2006/relationships/theme" Target="/ppt/slideMasters/theme/theme1.xml" Id="Rbf3867e79eaa48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17ac012845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d4732a0ff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2e9af4cea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3f224ee6e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e42f7c5c8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2003b62c5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ecc61006f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