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b5ad828f1040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c4fbb6a4544034"/>
  </p:sldMasterIdLst>
  <p:sldIdLst>
    <p:sldId xmlns:r="http://schemas.openxmlformats.org/officeDocument/2006/relationships" id="256" r:id="Rb44d3644bc1d41fe"/>
    <p:sldId xmlns:r="http://schemas.openxmlformats.org/officeDocument/2006/relationships" id="257" r:id="R7a9ef29d1c7e4084"/>
    <p:sldId xmlns:r="http://schemas.openxmlformats.org/officeDocument/2006/relationships" id="258" r:id="R49d1a26853bf445b"/>
    <p:sldId xmlns:r="http://schemas.openxmlformats.org/officeDocument/2006/relationships" id="259" r:id="R32e6b2af162b407a"/>
    <p:sldId xmlns:r="http://schemas.openxmlformats.org/officeDocument/2006/relationships" id="260" r:id="R241ebe2998d24236"/>
    <p:sldId xmlns:r="http://schemas.openxmlformats.org/officeDocument/2006/relationships" id="261" r:id="R6b48ea6afdf3446f"/>
    <p:sldId xmlns:r="http://schemas.openxmlformats.org/officeDocument/2006/relationships" id="262" r:id="Rd33e547c440e49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c4fbb6a4544034" /><Relationship Type="http://schemas.openxmlformats.org/officeDocument/2006/relationships/slide" Target="/ppt/slides/slide1.xml" Id="Rb44d3644bc1d41fe" /><Relationship Type="http://schemas.openxmlformats.org/officeDocument/2006/relationships/slide" Target="/ppt/slides/slide2.xml" Id="R7a9ef29d1c7e4084" /><Relationship Type="http://schemas.openxmlformats.org/officeDocument/2006/relationships/slide" Target="/ppt/slides/slide3.xml" Id="R49d1a26853bf445b" /><Relationship Type="http://schemas.openxmlformats.org/officeDocument/2006/relationships/slide" Target="/ppt/slides/slide4.xml" Id="R32e6b2af162b407a" /><Relationship Type="http://schemas.openxmlformats.org/officeDocument/2006/relationships/slide" Target="/ppt/slides/slide5.xml" Id="R241ebe2998d24236" /><Relationship Type="http://schemas.openxmlformats.org/officeDocument/2006/relationships/slide" Target="/ppt/slides/slide6.xml" Id="R6b48ea6afdf3446f" /><Relationship Type="http://schemas.openxmlformats.org/officeDocument/2006/relationships/slide" Target="/ppt/slides/slide7.xml" Id="Rd33e547c440e49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5aef233b3648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f3ee7c0a12404a" /><Relationship Type="http://schemas.openxmlformats.org/officeDocument/2006/relationships/theme" Target="/ppt/slideMasters/theme/theme1.xml" Id="R0dd117f01b3141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f3ee7c0a1240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e77d2e14284b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00a3b2712a47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5ffaaa327b4c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5076656a8a45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dc5e24bc004d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5b263a19604fa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102d43affa4f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NEXTBYTE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NEXTBYTE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NEXTBYTE AS ble etablert [år] og holder til i Lyngdal.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NEXTBYTE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NEXTBYTE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NEXTBYTE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225 217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4 225 217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NEXTBYTE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KROSLID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NEXTBYTE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Monoddveien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4580 Lyngdal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90 77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heidi@nextbyte.no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www.nextbyte.no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981 276 310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NEXTBYTE AS</a:t>
            </a:r>
          </a:p>
        </p:txBody>
      </p:sp>
    </p:spTree>
  </p:cSld>
  <p:clrMapOvr>
    <a:masterClrMapping xmlns:a="http://schemas.openxmlformats.org/drawingml/2006/main"/>
  </p:clrMapOvr>
</p:sld>
</file>