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521853027248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1265adc0684ffc"/>
  </p:sldMasterIdLst>
  <p:sldIdLst>
    <p:sldId xmlns:r="http://schemas.openxmlformats.org/officeDocument/2006/relationships" id="256" r:id="R04efd659fb8c4c66"/>
    <p:sldId xmlns:r="http://schemas.openxmlformats.org/officeDocument/2006/relationships" id="257" r:id="Rf56ddd9d48c042ba"/>
    <p:sldId xmlns:r="http://schemas.openxmlformats.org/officeDocument/2006/relationships" id="258" r:id="R6bb11a08cba24976"/>
    <p:sldId xmlns:r="http://schemas.openxmlformats.org/officeDocument/2006/relationships" id="259" r:id="Rcd2f313887c44ab4"/>
    <p:sldId xmlns:r="http://schemas.openxmlformats.org/officeDocument/2006/relationships" id="260" r:id="Rb26c7b2a9bec40a7"/>
    <p:sldId xmlns:r="http://schemas.openxmlformats.org/officeDocument/2006/relationships" id="261" r:id="Red33a4b03eb14933"/>
    <p:sldId xmlns:r="http://schemas.openxmlformats.org/officeDocument/2006/relationships" id="262" r:id="R552666a5744f41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1265adc0684ffc" /><Relationship Type="http://schemas.openxmlformats.org/officeDocument/2006/relationships/slide" Target="/ppt/slides/slide1.xml" Id="R04efd659fb8c4c66" /><Relationship Type="http://schemas.openxmlformats.org/officeDocument/2006/relationships/slide" Target="/ppt/slides/slide2.xml" Id="Rf56ddd9d48c042ba" /><Relationship Type="http://schemas.openxmlformats.org/officeDocument/2006/relationships/slide" Target="/ppt/slides/slide3.xml" Id="R6bb11a08cba24976" /><Relationship Type="http://schemas.openxmlformats.org/officeDocument/2006/relationships/slide" Target="/ppt/slides/slide4.xml" Id="Rcd2f313887c44ab4" /><Relationship Type="http://schemas.openxmlformats.org/officeDocument/2006/relationships/slide" Target="/ppt/slides/slide5.xml" Id="Rb26c7b2a9bec40a7" /><Relationship Type="http://schemas.openxmlformats.org/officeDocument/2006/relationships/slide" Target="/ppt/slides/slide6.xml" Id="Red33a4b03eb14933" /><Relationship Type="http://schemas.openxmlformats.org/officeDocument/2006/relationships/slide" Target="/ppt/slides/slide7.xml" Id="R552666a5744f41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8d8e0d4c241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612d29abd4b7c" /><Relationship Type="http://schemas.openxmlformats.org/officeDocument/2006/relationships/theme" Target="/ppt/slideMasters/theme/theme1.xml" Id="Rcb0b23fd488949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d612d29abd4b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b64b20ffb44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5124d73f741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85e66f96c4e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ae69ea40c44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90c3146b844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76987cb4c49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ccaf7fca54b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ZELOW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ZELOW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ZELOW INVEST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ZELOW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ZELOW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ZELOW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2 827 944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26 680 396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31 644 815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ZELOW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TIRIL ZELOW BLIKSMARK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TONJE ZELOW WALLØE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ZELOW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Tiril Zelow Bliksmark, Karen Ankers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62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tiril.zelow@bliksmark.no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981 284 089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ZELOW INVEST AS</a:t>
            </a:r>
          </a:p>
        </p:txBody>
      </p:sp>
    </p:spTree>
  </p:cSld>
  <p:clrMapOvr>
    <a:masterClrMapping xmlns:a="http://schemas.openxmlformats.org/drawingml/2006/main"/>
  </p:clrMapOvr>
</p:sld>
</file>