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00cf96b8b447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d64ba5d92b49d0"/>
  </p:sldMasterIdLst>
  <p:sldIdLst>
    <p:sldId xmlns:r="http://schemas.openxmlformats.org/officeDocument/2006/relationships" id="256" r:id="R1913b90563474fde"/>
    <p:sldId xmlns:r="http://schemas.openxmlformats.org/officeDocument/2006/relationships" id="257" r:id="R429f09735fe943ad"/>
    <p:sldId xmlns:r="http://schemas.openxmlformats.org/officeDocument/2006/relationships" id="258" r:id="R3f36795f85d045c3"/>
    <p:sldId xmlns:r="http://schemas.openxmlformats.org/officeDocument/2006/relationships" id="259" r:id="Raca15a6b93ec4f9c"/>
    <p:sldId xmlns:r="http://schemas.openxmlformats.org/officeDocument/2006/relationships" id="260" r:id="Rc73e0c277d9d4289"/>
    <p:sldId xmlns:r="http://schemas.openxmlformats.org/officeDocument/2006/relationships" id="261" r:id="R863879f2f14b4655"/>
    <p:sldId xmlns:r="http://schemas.openxmlformats.org/officeDocument/2006/relationships" id="262" r:id="Ra20d4a2388b649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64ba5d92b49d0" /><Relationship Type="http://schemas.openxmlformats.org/officeDocument/2006/relationships/slide" Target="/ppt/slides/slide1.xml" Id="R1913b90563474fde" /><Relationship Type="http://schemas.openxmlformats.org/officeDocument/2006/relationships/slide" Target="/ppt/slides/slide2.xml" Id="R429f09735fe943ad" /><Relationship Type="http://schemas.openxmlformats.org/officeDocument/2006/relationships/slide" Target="/ppt/slides/slide3.xml" Id="R3f36795f85d045c3" /><Relationship Type="http://schemas.openxmlformats.org/officeDocument/2006/relationships/slide" Target="/ppt/slides/slide4.xml" Id="Raca15a6b93ec4f9c" /><Relationship Type="http://schemas.openxmlformats.org/officeDocument/2006/relationships/slide" Target="/ppt/slides/slide5.xml" Id="Rc73e0c277d9d4289" /><Relationship Type="http://schemas.openxmlformats.org/officeDocument/2006/relationships/slide" Target="/ppt/slides/slide6.xml" Id="R863879f2f14b4655" /><Relationship Type="http://schemas.openxmlformats.org/officeDocument/2006/relationships/slide" Target="/ppt/slides/slide7.xml" Id="Ra20d4a2388b649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29510f313e4d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175d0e2624a0b" /><Relationship Type="http://schemas.openxmlformats.org/officeDocument/2006/relationships/theme" Target="/ppt/slideMasters/theme/theme1.xml" Id="Rf7a39919d20346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1175d0e2624a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4698b5eee42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47f2edbbb46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a69f9c2a546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a1d2903dd4d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3fa01d16b48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f68b4e2eb45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79e8d326c47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70 363 786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70 363 786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SOFIE ELEANOR L O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THOMAS PETER OLSEN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ANETTE SOFIE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53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981 314 840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