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7346e27a2144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0dd365fb6d40e2"/>
  </p:sldMasterIdLst>
  <p:sldIdLst>
    <p:sldId xmlns:r="http://schemas.openxmlformats.org/officeDocument/2006/relationships" id="256" r:id="R7ce1c694c2bf41c4"/>
    <p:sldId xmlns:r="http://schemas.openxmlformats.org/officeDocument/2006/relationships" id="257" r:id="Rf855dae9a3014be8"/>
    <p:sldId xmlns:r="http://schemas.openxmlformats.org/officeDocument/2006/relationships" id="258" r:id="R5e7ca14ee6d44cbe"/>
    <p:sldId xmlns:r="http://schemas.openxmlformats.org/officeDocument/2006/relationships" id="259" r:id="R6b32daed3a414838"/>
    <p:sldId xmlns:r="http://schemas.openxmlformats.org/officeDocument/2006/relationships" id="260" r:id="R1c8df8943a80480b"/>
    <p:sldId xmlns:r="http://schemas.openxmlformats.org/officeDocument/2006/relationships" id="261" r:id="Rabbe861634084d1e"/>
    <p:sldId xmlns:r="http://schemas.openxmlformats.org/officeDocument/2006/relationships" id="262" r:id="R12b7734b402246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dd365fb6d40e2" /><Relationship Type="http://schemas.openxmlformats.org/officeDocument/2006/relationships/slide" Target="/ppt/slides/slide1.xml" Id="R7ce1c694c2bf41c4" /><Relationship Type="http://schemas.openxmlformats.org/officeDocument/2006/relationships/slide" Target="/ppt/slides/slide2.xml" Id="Rf855dae9a3014be8" /><Relationship Type="http://schemas.openxmlformats.org/officeDocument/2006/relationships/slide" Target="/ppt/slides/slide3.xml" Id="R5e7ca14ee6d44cbe" /><Relationship Type="http://schemas.openxmlformats.org/officeDocument/2006/relationships/slide" Target="/ppt/slides/slide4.xml" Id="R6b32daed3a414838" /><Relationship Type="http://schemas.openxmlformats.org/officeDocument/2006/relationships/slide" Target="/ppt/slides/slide5.xml" Id="R1c8df8943a80480b" /><Relationship Type="http://schemas.openxmlformats.org/officeDocument/2006/relationships/slide" Target="/ppt/slides/slide6.xml" Id="Rabbe861634084d1e" /><Relationship Type="http://schemas.openxmlformats.org/officeDocument/2006/relationships/slide" Target="/ppt/slides/slide7.xml" Id="R12b7734b402246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6c3593b1d4c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c9618226546e5" /><Relationship Type="http://schemas.openxmlformats.org/officeDocument/2006/relationships/theme" Target="/ppt/slideMasters/theme/theme1.xml" Id="R7cf84a78435e4a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cc9618226546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5d903a28744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d647c4f1a48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2d4389ede46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188f425594e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ce6f426b847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835d9c9f847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d2ca6f8204d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2 841 900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19 283 232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19 331 346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ZEITZ SCHOU LUND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SIREN ZEITZ SCHOU LUND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Falsens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53 57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anlund@online.no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981 336 771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VERDIINVEST AS</a:t>
            </a:r>
          </a:p>
        </p:txBody>
      </p:sp>
    </p:spTree>
  </p:cSld>
  <p:clrMapOvr>
    <a:masterClrMapping xmlns:a="http://schemas.openxmlformats.org/drawingml/2006/main"/>
  </p:clrMapOvr>
</p:sld>
</file>