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b094d934b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c651542334b79"/>
  </p:sldMasterIdLst>
  <p:sldIdLst>
    <p:sldId xmlns:r="http://schemas.openxmlformats.org/officeDocument/2006/relationships" id="256" r:id="Rac36a0e23c694406"/>
    <p:sldId xmlns:r="http://schemas.openxmlformats.org/officeDocument/2006/relationships" id="257" r:id="Rb6af3bf0cc524419"/>
    <p:sldId xmlns:r="http://schemas.openxmlformats.org/officeDocument/2006/relationships" id="258" r:id="Rb286e2ae5655488a"/>
    <p:sldId xmlns:r="http://schemas.openxmlformats.org/officeDocument/2006/relationships" id="259" r:id="R0ef6827b73d242dc"/>
    <p:sldId xmlns:r="http://schemas.openxmlformats.org/officeDocument/2006/relationships" id="260" r:id="R6564d7f10cba471c"/>
    <p:sldId xmlns:r="http://schemas.openxmlformats.org/officeDocument/2006/relationships" id="261" r:id="Rb1e22eb9023b4f84"/>
    <p:sldId xmlns:r="http://schemas.openxmlformats.org/officeDocument/2006/relationships" id="262" r:id="R41fb6f51acb6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c651542334b79" /><Relationship Type="http://schemas.openxmlformats.org/officeDocument/2006/relationships/slide" Target="/ppt/slides/slide1.xml" Id="Rac36a0e23c694406" /><Relationship Type="http://schemas.openxmlformats.org/officeDocument/2006/relationships/slide" Target="/ppt/slides/slide2.xml" Id="Rb6af3bf0cc524419" /><Relationship Type="http://schemas.openxmlformats.org/officeDocument/2006/relationships/slide" Target="/ppt/slides/slide3.xml" Id="Rb286e2ae5655488a" /><Relationship Type="http://schemas.openxmlformats.org/officeDocument/2006/relationships/slide" Target="/ppt/slides/slide4.xml" Id="R0ef6827b73d242dc" /><Relationship Type="http://schemas.openxmlformats.org/officeDocument/2006/relationships/slide" Target="/ppt/slides/slide5.xml" Id="R6564d7f10cba471c" /><Relationship Type="http://schemas.openxmlformats.org/officeDocument/2006/relationships/slide" Target="/ppt/slides/slide6.xml" Id="Rb1e22eb9023b4f84" /><Relationship Type="http://schemas.openxmlformats.org/officeDocument/2006/relationships/slide" Target="/ppt/slides/slide7.xml" Id="R41fb6f51acb6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3fe4668e9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dcb8b351407f" /><Relationship Type="http://schemas.openxmlformats.org/officeDocument/2006/relationships/theme" Target="/ppt/slideMasters/theme/theme1.xml" Id="R1e88dae3362e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fdcb8b351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90614148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e74dd173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036e44ec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24e9bfff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4eb9dfa9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ce0cbf10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c2304dc9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