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048cac506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da1da31334411"/>
  </p:sldMasterIdLst>
  <p:sldIdLst>
    <p:sldId xmlns:r="http://schemas.openxmlformats.org/officeDocument/2006/relationships" id="256" r:id="Rf2324b8a1d534bf0"/>
    <p:sldId xmlns:r="http://schemas.openxmlformats.org/officeDocument/2006/relationships" id="257" r:id="R551b18fb5c71480e"/>
    <p:sldId xmlns:r="http://schemas.openxmlformats.org/officeDocument/2006/relationships" id="258" r:id="R18ea5e6906c544d1"/>
    <p:sldId xmlns:r="http://schemas.openxmlformats.org/officeDocument/2006/relationships" id="259" r:id="Rb856aa8058164247"/>
    <p:sldId xmlns:r="http://schemas.openxmlformats.org/officeDocument/2006/relationships" id="260" r:id="R653c0eb0053c4171"/>
    <p:sldId xmlns:r="http://schemas.openxmlformats.org/officeDocument/2006/relationships" id="261" r:id="R4456a87056df4cc2"/>
    <p:sldId xmlns:r="http://schemas.openxmlformats.org/officeDocument/2006/relationships" id="262" r:id="R90afd95d938a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da1da31334411" /><Relationship Type="http://schemas.openxmlformats.org/officeDocument/2006/relationships/slide" Target="/ppt/slides/slide1.xml" Id="Rf2324b8a1d534bf0" /><Relationship Type="http://schemas.openxmlformats.org/officeDocument/2006/relationships/slide" Target="/ppt/slides/slide2.xml" Id="R551b18fb5c71480e" /><Relationship Type="http://schemas.openxmlformats.org/officeDocument/2006/relationships/slide" Target="/ppt/slides/slide3.xml" Id="R18ea5e6906c544d1" /><Relationship Type="http://schemas.openxmlformats.org/officeDocument/2006/relationships/slide" Target="/ppt/slides/slide4.xml" Id="Rb856aa8058164247" /><Relationship Type="http://schemas.openxmlformats.org/officeDocument/2006/relationships/slide" Target="/ppt/slides/slide5.xml" Id="R653c0eb0053c4171" /><Relationship Type="http://schemas.openxmlformats.org/officeDocument/2006/relationships/slide" Target="/ppt/slides/slide6.xml" Id="R4456a87056df4cc2" /><Relationship Type="http://schemas.openxmlformats.org/officeDocument/2006/relationships/slide" Target="/ppt/slides/slide7.xml" Id="R90afd95d938a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7d0699ffa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2266aeee4b6d" /><Relationship Type="http://schemas.openxmlformats.org/officeDocument/2006/relationships/theme" Target="/ppt/slideMasters/theme/theme1.xml" Id="Rc5a286c1885b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52266aeee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53c25b03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08a4bbda3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03558cf3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b8266bd0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731c9f88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3cf275fe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0dfb4ad1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FORENINGSKALENDEREN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FORENINGSKALENDEREN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SEIDENSCHNUR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6025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05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