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d52703566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c9e1094b6462a"/>
  </p:sldMasterIdLst>
  <p:sldIdLst>
    <p:sldId xmlns:r="http://schemas.openxmlformats.org/officeDocument/2006/relationships" id="256" r:id="Rd4fde45395e84d46"/>
    <p:sldId xmlns:r="http://schemas.openxmlformats.org/officeDocument/2006/relationships" id="257" r:id="R08f9338fa23c4fa3"/>
    <p:sldId xmlns:r="http://schemas.openxmlformats.org/officeDocument/2006/relationships" id="258" r:id="R75d53890e2ad45e3"/>
    <p:sldId xmlns:r="http://schemas.openxmlformats.org/officeDocument/2006/relationships" id="259" r:id="Readddaed7fee4866"/>
    <p:sldId xmlns:r="http://schemas.openxmlformats.org/officeDocument/2006/relationships" id="260" r:id="R747e5cc1c1624dfc"/>
    <p:sldId xmlns:r="http://schemas.openxmlformats.org/officeDocument/2006/relationships" id="261" r:id="Rca41beed5c29498d"/>
    <p:sldId xmlns:r="http://schemas.openxmlformats.org/officeDocument/2006/relationships" id="262" r:id="R8e6d57a100d0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c9e1094b6462a" /><Relationship Type="http://schemas.openxmlformats.org/officeDocument/2006/relationships/slide" Target="/ppt/slides/slide1.xml" Id="Rd4fde45395e84d46" /><Relationship Type="http://schemas.openxmlformats.org/officeDocument/2006/relationships/slide" Target="/ppt/slides/slide2.xml" Id="R08f9338fa23c4fa3" /><Relationship Type="http://schemas.openxmlformats.org/officeDocument/2006/relationships/slide" Target="/ppt/slides/slide3.xml" Id="R75d53890e2ad45e3" /><Relationship Type="http://schemas.openxmlformats.org/officeDocument/2006/relationships/slide" Target="/ppt/slides/slide4.xml" Id="Readddaed7fee4866" /><Relationship Type="http://schemas.openxmlformats.org/officeDocument/2006/relationships/slide" Target="/ppt/slides/slide5.xml" Id="R747e5cc1c1624dfc" /><Relationship Type="http://schemas.openxmlformats.org/officeDocument/2006/relationships/slide" Target="/ppt/slides/slide6.xml" Id="Rca41beed5c29498d" /><Relationship Type="http://schemas.openxmlformats.org/officeDocument/2006/relationships/slide" Target="/ppt/slides/slide7.xml" Id="R8e6d57a100d0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797e469f01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ed4e411d24402" /><Relationship Type="http://schemas.openxmlformats.org/officeDocument/2006/relationships/theme" Target="/ppt/slideMasters/theme/theme1.xml" Id="R9731a86f48b8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ed4e411d244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749196486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f2db716e3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ef8f4c79b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09fb3fe8f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485f4fcca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0ed752073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88a5594c6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BYGGEFIRMA RIMESTAD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RIMESTAD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BYGGEFIRMA RIMESTAD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RIMESTAD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RIMESTAD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RIMESTAD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9 759 782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731 616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1 851 803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RIMESTAD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RIMESTAD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RIMESTAD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981 352 750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RIMESTAD AS</a:t>
            </a:r>
          </a:p>
        </p:txBody>
      </p:sp>
    </p:spTree>
  </p:cSld>
  <p:clrMapOvr>
    <a:masterClrMapping xmlns:a="http://schemas.openxmlformats.org/drawingml/2006/main"/>
  </p:clrMapOvr>
</p:sld>
</file>