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55895119a541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b3ef51e94f470a"/>
  </p:sldMasterIdLst>
  <p:sldIdLst>
    <p:sldId xmlns:r="http://schemas.openxmlformats.org/officeDocument/2006/relationships" id="256" r:id="Rf607d0a6fd694b0a"/>
    <p:sldId xmlns:r="http://schemas.openxmlformats.org/officeDocument/2006/relationships" id="257" r:id="Rc5951a6bace14f4f"/>
    <p:sldId xmlns:r="http://schemas.openxmlformats.org/officeDocument/2006/relationships" id="258" r:id="R0b0da46ab9aa4db8"/>
    <p:sldId xmlns:r="http://schemas.openxmlformats.org/officeDocument/2006/relationships" id="259" r:id="Rccee78da40654b8e"/>
    <p:sldId xmlns:r="http://schemas.openxmlformats.org/officeDocument/2006/relationships" id="260" r:id="R68a84ac3d04140d7"/>
    <p:sldId xmlns:r="http://schemas.openxmlformats.org/officeDocument/2006/relationships" id="261" r:id="Rbb8fd921bd354772"/>
    <p:sldId xmlns:r="http://schemas.openxmlformats.org/officeDocument/2006/relationships" id="262" r:id="Ree9aadfa5c8b4c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3ef51e94f470a" /><Relationship Type="http://schemas.openxmlformats.org/officeDocument/2006/relationships/slide" Target="/ppt/slides/slide1.xml" Id="Rf607d0a6fd694b0a" /><Relationship Type="http://schemas.openxmlformats.org/officeDocument/2006/relationships/slide" Target="/ppt/slides/slide2.xml" Id="Rc5951a6bace14f4f" /><Relationship Type="http://schemas.openxmlformats.org/officeDocument/2006/relationships/slide" Target="/ppt/slides/slide3.xml" Id="R0b0da46ab9aa4db8" /><Relationship Type="http://schemas.openxmlformats.org/officeDocument/2006/relationships/slide" Target="/ppt/slides/slide4.xml" Id="Rccee78da40654b8e" /><Relationship Type="http://schemas.openxmlformats.org/officeDocument/2006/relationships/slide" Target="/ppt/slides/slide5.xml" Id="R68a84ac3d04140d7" /><Relationship Type="http://schemas.openxmlformats.org/officeDocument/2006/relationships/slide" Target="/ppt/slides/slide6.xml" Id="Rbb8fd921bd354772" /><Relationship Type="http://schemas.openxmlformats.org/officeDocument/2006/relationships/slide" Target="/ppt/slides/slide7.xml" Id="Ree9aadfa5c8b4c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caadb29cfb45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c76bf8cff48e2" /><Relationship Type="http://schemas.openxmlformats.org/officeDocument/2006/relationships/theme" Target="/ppt/slideMasters/theme/theme1.xml" Id="Rc553f31fc91b48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9c76bf8cff48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0383bd15c49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e11ed08d24f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b7f34193244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5406bdfeb4d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99eacbf4340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15de2311248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e017b57644a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LIMA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LIMA RØR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23 029 377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502 449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421 137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9 370 809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12 720 614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GEIR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 PALMAR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EGIL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Opstadveien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4331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981 353 633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 RØR AS</a:t>
            </a:r>
          </a:p>
        </p:txBody>
      </p:sp>
    </p:spTree>
  </p:cSld>
  <p:clrMapOvr>
    <a:masterClrMapping xmlns:a="http://schemas.openxmlformats.org/drawingml/2006/main"/>
  </p:clrMapOvr>
</p:sld>
</file>