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fd2340887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e8b2fa7314964"/>
  </p:sldMasterIdLst>
  <p:sldIdLst>
    <p:sldId xmlns:r="http://schemas.openxmlformats.org/officeDocument/2006/relationships" id="256" r:id="Rdda59661c1ec4ca5"/>
    <p:sldId xmlns:r="http://schemas.openxmlformats.org/officeDocument/2006/relationships" id="257" r:id="R64943f17ea724fd0"/>
    <p:sldId xmlns:r="http://schemas.openxmlformats.org/officeDocument/2006/relationships" id="258" r:id="R5719cce977894992"/>
    <p:sldId xmlns:r="http://schemas.openxmlformats.org/officeDocument/2006/relationships" id="259" r:id="R6c67794ffcbf42fb"/>
    <p:sldId xmlns:r="http://schemas.openxmlformats.org/officeDocument/2006/relationships" id="260" r:id="Rc8f356e6631b4cc8"/>
    <p:sldId xmlns:r="http://schemas.openxmlformats.org/officeDocument/2006/relationships" id="261" r:id="R91cc63a2b40c4fee"/>
    <p:sldId xmlns:r="http://schemas.openxmlformats.org/officeDocument/2006/relationships" id="262" r:id="R4d7f8f971fe0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e8b2fa7314964" /><Relationship Type="http://schemas.openxmlformats.org/officeDocument/2006/relationships/slide" Target="/ppt/slides/slide1.xml" Id="Rdda59661c1ec4ca5" /><Relationship Type="http://schemas.openxmlformats.org/officeDocument/2006/relationships/slide" Target="/ppt/slides/slide2.xml" Id="R64943f17ea724fd0" /><Relationship Type="http://schemas.openxmlformats.org/officeDocument/2006/relationships/slide" Target="/ppt/slides/slide3.xml" Id="R5719cce977894992" /><Relationship Type="http://schemas.openxmlformats.org/officeDocument/2006/relationships/slide" Target="/ppt/slides/slide4.xml" Id="R6c67794ffcbf42fb" /><Relationship Type="http://schemas.openxmlformats.org/officeDocument/2006/relationships/slide" Target="/ppt/slides/slide5.xml" Id="Rc8f356e6631b4cc8" /><Relationship Type="http://schemas.openxmlformats.org/officeDocument/2006/relationships/slide" Target="/ppt/slides/slide6.xml" Id="R91cc63a2b40c4fee" /><Relationship Type="http://schemas.openxmlformats.org/officeDocument/2006/relationships/slide" Target="/ppt/slides/slide7.xml" Id="R4d7f8f971fe0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cd70b25e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577a1d5941cb" /><Relationship Type="http://schemas.openxmlformats.org/officeDocument/2006/relationships/theme" Target="/ppt/slideMasters/theme/theme1.xml" Id="R1a7d7dff5b2e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0577a1d59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3af5496e3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40384666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fe7c2748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878e65aef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76a52e379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e3531f928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d1572ff5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