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7e63bac33c4b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d662d2651346b7"/>
  </p:sldMasterIdLst>
  <p:sldIdLst>
    <p:sldId xmlns:r="http://schemas.openxmlformats.org/officeDocument/2006/relationships" id="256" r:id="R28cdd15904074248"/>
    <p:sldId xmlns:r="http://schemas.openxmlformats.org/officeDocument/2006/relationships" id="257" r:id="R8e96df9804d34b6b"/>
    <p:sldId xmlns:r="http://schemas.openxmlformats.org/officeDocument/2006/relationships" id="258" r:id="R0b28725be363417d"/>
    <p:sldId xmlns:r="http://schemas.openxmlformats.org/officeDocument/2006/relationships" id="259" r:id="Rfc5d3b154e6445e6"/>
    <p:sldId xmlns:r="http://schemas.openxmlformats.org/officeDocument/2006/relationships" id="260" r:id="Rba70576bb3c94f1f"/>
    <p:sldId xmlns:r="http://schemas.openxmlformats.org/officeDocument/2006/relationships" id="261" r:id="Rbbcb016b06df44be"/>
    <p:sldId xmlns:r="http://schemas.openxmlformats.org/officeDocument/2006/relationships" id="262" r:id="R9fbba26f81a347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d662d2651346b7" /><Relationship Type="http://schemas.openxmlformats.org/officeDocument/2006/relationships/slide" Target="/ppt/slides/slide1.xml" Id="R28cdd15904074248" /><Relationship Type="http://schemas.openxmlformats.org/officeDocument/2006/relationships/slide" Target="/ppt/slides/slide2.xml" Id="R8e96df9804d34b6b" /><Relationship Type="http://schemas.openxmlformats.org/officeDocument/2006/relationships/slide" Target="/ppt/slides/slide3.xml" Id="R0b28725be363417d" /><Relationship Type="http://schemas.openxmlformats.org/officeDocument/2006/relationships/slide" Target="/ppt/slides/slide4.xml" Id="Rfc5d3b154e6445e6" /><Relationship Type="http://schemas.openxmlformats.org/officeDocument/2006/relationships/slide" Target="/ppt/slides/slide5.xml" Id="Rba70576bb3c94f1f" /><Relationship Type="http://schemas.openxmlformats.org/officeDocument/2006/relationships/slide" Target="/ppt/slides/slide6.xml" Id="Rbbcb016b06df44be" /><Relationship Type="http://schemas.openxmlformats.org/officeDocument/2006/relationships/slide" Target="/ppt/slides/slide7.xml" Id="R9fbba26f81a347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1a0da0c2e54a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ed3da82864901" /><Relationship Type="http://schemas.openxmlformats.org/officeDocument/2006/relationships/theme" Target="/ppt/slideMasters/theme/theme1.xml" Id="Re460fb2322e342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eed3da828649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b2baa122946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9cf67d3584c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ec55c116047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bd021a5454a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c912f275144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1f687f89e48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db9cad55b43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JOHNSEN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740 668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−229 005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15 030 831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21 540 240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21 647 950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JEAN RONNY JOHNSEN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Knut Larsen, Peter Østbyes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981 384 555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INVEST AS</a:t>
            </a:r>
          </a:p>
        </p:txBody>
      </p:sp>
    </p:spTree>
  </p:cSld>
  <p:clrMapOvr>
    <a:masterClrMapping xmlns:a="http://schemas.openxmlformats.org/drawingml/2006/main"/>
  </p:clrMapOvr>
</p:sld>
</file>