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308d9ff78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9b2d1c59547bc"/>
  </p:sldMasterIdLst>
  <p:sldIdLst>
    <p:sldId xmlns:r="http://schemas.openxmlformats.org/officeDocument/2006/relationships" id="256" r:id="R5c3f8d1dd7a84ae9"/>
    <p:sldId xmlns:r="http://schemas.openxmlformats.org/officeDocument/2006/relationships" id="257" r:id="R6865e4cee742404b"/>
    <p:sldId xmlns:r="http://schemas.openxmlformats.org/officeDocument/2006/relationships" id="258" r:id="R576b8fbd206b433e"/>
    <p:sldId xmlns:r="http://schemas.openxmlformats.org/officeDocument/2006/relationships" id="259" r:id="R45a6f8f9aed34c5a"/>
    <p:sldId xmlns:r="http://schemas.openxmlformats.org/officeDocument/2006/relationships" id="260" r:id="R327d6dfec28c4706"/>
    <p:sldId xmlns:r="http://schemas.openxmlformats.org/officeDocument/2006/relationships" id="261" r:id="R2c1a6077529a4701"/>
    <p:sldId xmlns:r="http://schemas.openxmlformats.org/officeDocument/2006/relationships" id="262" r:id="R76168ad478ca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9b2d1c59547bc" /><Relationship Type="http://schemas.openxmlformats.org/officeDocument/2006/relationships/slide" Target="/ppt/slides/slide1.xml" Id="R5c3f8d1dd7a84ae9" /><Relationship Type="http://schemas.openxmlformats.org/officeDocument/2006/relationships/slide" Target="/ppt/slides/slide2.xml" Id="R6865e4cee742404b" /><Relationship Type="http://schemas.openxmlformats.org/officeDocument/2006/relationships/slide" Target="/ppt/slides/slide3.xml" Id="R576b8fbd206b433e" /><Relationship Type="http://schemas.openxmlformats.org/officeDocument/2006/relationships/slide" Target="/ppt/slides/slide4.xml" Id="R45a6f8f9aed34c5a" /><Relationship Type="http://schemas.openxmlformats.org/officeDocument/2006/relationships/slide" Target="/ppt/slides/slide5.xml" Id="R327d6dfec28c4706" /><Relationship Type="http://schemas.openxmlformats.org/officeDocument/2006/relationships/slide" Target="/ppt/slides/slide6.xml" Id="R2c1a6077529a4701" /><Relationship Type="http://schemas.openxmlformats.org/officeDocument/2006/relationships/slide" Target="/ppt/slides/slide7.xml" Id="R76168ad478ca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79048ef1144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bda689b5d4160" /><Relationship Type="http://schemas.openxmlformats.org/officeDocument/2006/relationships/theme" Target="/ppt/slideMasters/theme/theme1.xml" Id="R125006422cde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bda689b5d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fc9ed5111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0c5071e21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e40ab2705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40bbc5bab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014c6c29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dc6f5bb3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047a6b257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ENTREPRENØRFIRMA LEIF ØYGARDEN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LEIF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ENTREPRENØRFIRMA LEIF ØYGARDEN AS ble etablert [år] og holder til i Sannidal.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LEIF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LEIF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LEIF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18 615 733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8 507 696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LEIF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SOLVANG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LEIF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Sannidalsveien 318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3766 Sannidal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LEIF ØYGARDEN AS</a:t>
            </a:r>
          </a:p>
        </p:txBody>
      </p:sp>
    </p:spTree>
  </p:cSld>
  <p:clrMapOvr>
    <a:masterClrMapping xmlns:a="http://schemas.openxmlformats.org/drawingml/2006/main"/>
  </p:clrMapOvr>
</p:sld>
</file>