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2cfef252f46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d0c7bccec64cd6"/>
  </p:sldMasterIdLst>
  <p:sldIdLst>
    <p:sldId xmlns:r="http://schemas.openxmlformats.org/officeDocument/2006/relationships" id="256" r:id="R8066253c4be445ad"/>
    <p:sldId xmlns:r="http://schemas.openxmlformats.org/officeDocument/2006/relationships" id="257" r:id="R038a04d357f74047"/>
    <p:sldId xmlns:r="http://schemas.openxmlformats.org/officeDocument/2006/relationships" id="258" r:id="Rf8ec4459e8734178"/>
    <p:sldId xmlns:r="http://schemas.openxmlformats.org/officeDocument/2006/relationships" id="259" r:id="Rb04fee0f1b4b4760"/>
    <p:sldId xmlns:r="http://schemas.openxmlformats.org/officeDocument/2006/relationships" id="260" r:id="R2ac8a8fafb954882"/>
    <p:sldId xmlns:r="http://schemas.openxmlformats.org/officeDocument/2006/relationships" id="261" r:id="R2b2608f5d4ba4e7d"/>
    <p:sldId xmlns:r="http://schemas.openxmlformats.org/officeDocument/2006/relationships" id="262" r:id="Rdbca8ac5a2e5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0c7bccec64cd6" /><Relationship Type="http://schemas.openxmlformats.org/officeDocument/2006/relationships/slide" Target="/ppt/slides/slide1.xml" Id="R8066253c4be445ad" /><Relationship Type="http://schemas.openxmlformats.org/officeDocument/2006/relationships/slide" Target="/ppt/slides/slide2.xml" Id="R038a04d357f74047" /><Relationship Type="http://schemas.openxmlformats.org/officeDocument/2006/relationships/slide" Target="/ppt/slides/slide3.xml" Id="Rf8ec4459e8734178" /><Relationship Type="http://schemas.openxmlformats.org/officeDocument/2006/relationships/slide" Target="/ppt/slides/slide4.xml" Id="Rb04fee0f1b4b4760" /><Relationship Type="http://schemas.openxmlformats.org/officeDocument/2006/relationships/slide" Target="/ppt/slides/slide5.xml" Id="R2ac8a8fafb954882" /><Relationship Type="http://schemas.openxmlformats.org/officeDocument/2006/relationships/slide" Target="/ppt/slides/slide6.xml" Id="R2b2608f5d4ba4e7d" /><Relationship Type="http://schemas.openxmlformats.org/officeDocument/2006/relationships/slide" Target="/ppt/slides/slide7.xml" Id="Rdbca8ac5a2e5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ff3a11ee3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79ed9736147d8" /><Relationship Type="http://schemas.openxmlformats.org/officeDocument/2006/relationships/theme" Target="/ppt/slideMasters/theme/theme1.xml" Id="Rf347bcfb8559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79ed9736147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da5a6101b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e43fa5f4246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da5f655f840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05bbe5b75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dd04edb584d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ab6ec1e284d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0879a304746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MARDAL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MARDAL RØR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14 366 909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6 242 902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9 263 690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MARDAL ANNA ELISABET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MARDAL KRISTIAN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57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981 406 192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MARDAL RØR AS</a:t>
            </a:r>
          </a:p>
        </p:txBody>
      </p:sp>
    </p:spTree>
  </p:cSld>
  <p:clrMapOvr>
    <a:masterClrMapping xmlns:a="http://schemas.openxmlformats.org/drawingml/2006/main"/>
  </p:clrMapOvr>
</p:sld>
</file>