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4a28ac573b4e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964247ee9c49b8"/>
  </p:sldMasterIdLst>
  <p:sldIdLst>
    <p:sldId xmlns:r="http://schemas.openxmlformats.org/officeDocument/2006/relationships" id="256" r:id="Rc14201b6216d4e2e"/>
    <p:sldId xmlns:r="http://schemas.openxmlformats.org/officeDocument/2006/relationships" id="257" r:id="R3bbc5990156b4004"/>
    <p:sldId xmlns:r="http://schemas.openxmlformats.org/officeDocument/2006/relationships" id="258" r:id="Rd599a006664c4c92"/>
    <p:sldId xmlns:r="http://schemas.openxmlformats.org/officeDocument/2006/relationships" id="259" r:id="R6214330224314802"/>
    <p:sldId xmlns:r="http://schemas.openxmlformats.org/officeDocument/2006/relationships" id="260" r:id="R519c4fd0bb9c40da"/>
    <p:sldId xmlns:r="http://schemas.openxmlformats.org/officeDocument/2006/relationships" id="261" r:id="Re8e8bcf300214a71"/>
    <p:sldId xmlns:r="http://schemas.openxmlformats.org/officeDocument/2006/relationships" id="262" r:id="Rb786a2eb64ce42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964247ee9c49b8" /><Relationship Type="http://schemas.openxmlformats.org/officeDocument/2006/relationships/slide" Target="/ppt/slides/slide1.xml" Id="Rc14201b6216d4e2e" /><Relationship Type="http://schemas.openxmlformats.org/officeDocument/2006/relationships/slide" Target="/ppt/slides/slide2.xml" Id="R3bbc5990156b4004" /><Relationship Type="http://schemas.openxmlformats.org/officeDocument/2006/relationships/slide" Target="/ppt/slides/slide3.xml" Id="Rd599a006664c4c92" /><Relationship Type="http://schemas.openxmlformats.org/officeDocument/2006/relationships/slide" Target="/ppt/slides/slide4.xml" Id="R6214330224314802" /><Relationship Type="http://schemas.openxmlformats.org/officeDocument/2006/relationships/slide" Target="/ppt/slides/slide5.xml" Id="R519c4fd0bb9c40da" /><Relationship Type="http://schemas.openxmlformats.org/officeDocument/2006/relationships/slide" Target="/ppt/slides/slide6.xml" Id="Re8e8bcf300214a71" /><Relationship Type="http://schemas.openxmlformats.org/officeDocument/2006/relationships/slide" Target="/ppt/slides/slide7.xml" Id="Rb786a2eb64ce42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1200ea86e34f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f4ea412f14dae" /><Relationship Type="http://schemas.openxmlformats.org/officeDocument/2006/relationships/theme" Target="/ppt/slideMasters/theme/theme1.xml" Id="R61ef5a609eaf48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5f4ea412f14d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6dfc208d045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3034f028a49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15f1e2fbc45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8095467034a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67afea46e4c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f8f6a772b40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221a9207541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TØRÅSEN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TØRÅSEN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TØRÅSEN AS ble etablert [år] og holder til i Trysil.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TØRÅSEN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TØRÅSEN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TØRÅSEN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16 795 788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831 313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586 713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−1 637 577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4 006 446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TØRÅSEN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SUNDSBAKKEN BENTE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MELBY TORBJØRN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KÅRE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STORMOEN FRANK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JAN HELGE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BRATTEGGEN KJELL OLAV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TØRÅSEN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Mosanden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2420 Trysil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45 65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torbjorn@arnet.no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981 413 172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TØRÅSEN AS</a:t>
            </a:r>
          </a:p>
        </p:txBody>
      </p:sp>
    </p:spTree>
  </p:cSld>
  <p:clrMapOvr>
    <a:masterClrMapping xmlns:a="http://schemas.openxmlformats.org/drawingml/2006/main"/>
  </p:clrMapOvr>
</p:sld>
</file>