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3184bb56c243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790b7fe2024b37"/>
  </p:sldMasterIdLst>
  <p:sldIdLst>
    <p:sldId xmlns:r="http://schemas.openxmlformats.org/officeDocument/2006/relationships" id="256" r:id="Raffa511ca2504099"/>
    <p:sldId xmlns:r="http://schemas.openxmlformats.org/officeDocument/2006/relationships" id="257" r:id="Rdd938f0eaccf45e4"/>
    <p:sldId xmlns:r="http://schemas.openxmlformats.org/officeDocument/2006/relationships" id="258" r:id="R90a87db7030e495a"/>
    <p:sldId xmlns:r="http://schemas.openxmlformats.org/officeDocument/2006/relationships" id="259" r:id="R364aad8166364656"/>
    <p:sldId xmlns:r="http://schemas.openxmlformats.org/officeDocument/2006/relationships" id="260" r:id="R1f207b00514145d3"/>
    <p:sldId xmlns:r="http://schemas.openxmlformats.org/officeDocument/2006/relationships" id="261" r:id="Rd55efb32f1c040e5"/>
    <p:sldId xmlns:r="http://schemas.openxmlformats.org/officeDocument/2006/relationships" id="262" r:id="R0859f7ca5bc34e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790b7fe2024b37" /><Relationship Type="http://schemas.openxmlformats.org/officeDocument/2006/relationships/slide" Target="/ppt/slides/slide1.xml" Id="Raffa511ca2504099" /><Relationship Type="http://schemas.openxmlformats.org/officeDocument/2006/relationships/slide" Target="/ppt/slides/slide2.xml" Id="Rdd938f0eaccf45e4" /><Relationship Type="http://schemas.openxmlformats.org/officeDocument/2006/relationships/slide" Target="/ppt/slides/slide3.xml" Id="R90a87db7030e495a" /><Relationship Type="http://schemas.openxmlformats.org/officeDocument/2006/relationships/slide" Target="/ppt/slides/slide4.xml" Id="R364aad8166364656" /><Relationship Type="http://schemas.openxmlformats.org/officeDocument/2006/relationships/slide" Target="/ppt/slides/slide5.xml" Id="R1f207b00514145d3" /><Relationship Type="http://schemas.openxmlformats.org/officeDocument/2006/relationships/slide" Target="/ppt/slides/slide6.xml" Id="Rd55efb32f1c040e5" /><Relationship Type="http://schemas.openxmlformats.org/officeDocument/2006/relationships/slide" Target="/ppt/slides/slide7.xml" Id="R0859f7ca5bc34e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5787aa671541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c92519fb849ba" /><Relationship Type="http://schemas.openxmlformats.org/officeDocument/2006/relationships/theme" Target="/ppt/slideMasters/theme/theme1.xml" Id="Re3613dc039f343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9c92519fb849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39852381842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1c13085a746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cfb54f0004d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acc3b56674b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d26de7e884a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1c9bd10cd45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bba9c0a7249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HØGDA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HØGDA AS ble etablert [år] og holder til i Tranby.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−159 464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8 437 335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206 335 026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237 925 906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JØLBERG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Briskeveien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3408 Tranby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85 02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981 415 124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HØGDA AS</a:t>
            </a:r>
          </a:p>
        </p:txBody>
      </p:sp>
    </p:spTree>
  </p:cSld>
  <p:clrMapOvr>
    <a:masterClrMapping xmlns:a="http://schemas.openxmlformats.org/drawingml/2006/main"/>
  </p:clrMapOvr>
</p:sld>
</file>