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cfaf5d38e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0970ee6c6482d"/>
  </p:sldMasterIdLst>
  <p:sldIdLst>
    <p:sldId xmlns:r="http://schemas.openxmlformats.org/officeDocument/2006/relationships" id="256" r:id="R2ebf167375fb4f19"/>
    <p:sldId xmlns:r="http://schemas.openxmlformats.org/officeDocument/2006/relationships" id="257" r:id="Re7af354ec9834e01"/>
    <p:sldId xmlns:r="http://schemas.openxmlformats.org/officeDocument/2006/relationships" id="258" r:id="Rcff2deb466554421"/>
    <p:sldId xmlns:r="http://schemas.openxmlformats.org/officeDocument/2006/relationships" id="259" r:id="Red86ce66eb7342bf"/>
    <p:sldId xmlns:r="http://schemas.openxmlformats.org/officeDocument/2006/relationships" id="260" r:id="Rfd463061f85e409c"/>
    <p:sldId xmlns:r="http://schemas.openxmlformats.org/officeDocument/2006/relationships" id="261" r:id="R16321ecfe1a34dac"/>
    <p:sldId xmlns:r="http://schemas.openxmlformats.org/officeDocument/2006/relationships" id="262" r:id="Ra7817bfc9685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0970ee6c6482d" /><Relationship Type="http://schemas.openxmlformats.org/officeDocument/2006/relationships/slide" Target="/ppt/slides/slide1.xml" Id="R2ebf167375fb4f19" /><Relationship Type="http://schemas.openxmlformats.org/officeDocument/2006/relationships/slide" Target="/ppt/slides/slide2.xml" Id="Re7af354ec9834e01" /><Relationship Type="http://schemas.openxmlformats.org/officeDocument/2006/relationships/slide" Target="/ppt/slides/slide3.xml" Id="Rcff2deb466554421" /><Relationship Type="http://schemas.openxmlformats.org/officeDocument/2006/relationships/slide" Target="/ppt/slides/slide4.xml" Id="Red86ce66eb7342bf" /><Relationship Type="http://schemas.openxmlformats.org/officeDocument/2006/relationships/slide" Target="/ppt/slides/slide5.xml" Id="Rfd463061f85e409c" /><Relationship Type="http://schemas.openxmlformats.org/officeDocument/2006/relationships/slide" Target="/ppt/slides/slide6.xml" Id="R16321ecfe1a34dac" /><Relationship Type="http://schemas.openxmlformats.org/officeDocument/2006/relationships/slide" Target="/ppt/slides/slide7.xml" Id="Ra7817bfc9685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f79abae66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330ca4e943b1" /><Relationship Type="http://schemas.openxmlformats.org/officeDocument/2006/relationships/theme" Target="/ppt/slideMasters/theme/theme1.xml" Id="Rf187f66803c0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8330ca4e9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09923ab9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44b0b9863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d1cbadbf6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74c19262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3bf42da5b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f5009ae5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1fcf6e67c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 ROBERT WILLIAMSEN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ROBERT WILLIAMSEN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EINAR ANGELL WILLIAMSEN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WILLIAMSEN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robert.williamsen@williamsen.no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981 427 726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