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6f6aee654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b5f3d3062470d"/>
  </p:sldMasterIdLst>
  <p:sldIdLst>
    <p:sldId xmlns:r="http://schemas.openxmlformats.org/officeDocument/2006/relationships" id="256" r:id="Rfde3e2f2986e4a73"/>
    <p:sldId xmlns:r="http://schemas.openxmlformats.org/officeDocument/2006/relationships" id="257" r:id="Rd0b884ab40434a86"/>
    <p:sldId xmlns:r="http://schemas.openxmlformats.org/officeDocument/2006/relationships" id="258" r:id="R5c0934367f40495b"/>
    <p:sldId xmlns:r="http://schemas.openxmlformats.org/officeDocument/2006/relationships" id="259" r:id="R4c13a9f7d583427f"/>
    <p:sldId xmlns:r="http://schemas.openxmlformats.org/officeDocument/2006/relationships" id="260" r:id="R88b2ee7171094c8a"/>
    <p:sldId xmlns:r="http://schemas.openxmlformats.org/officeDocument/2006/relationships" id="261" r:id="Re49b124a78a3428c"/>
    <p:sldId xmlns:r="http://schemas.openxmlformats.org/officeDocument/2006/relationships" id="262" r:id="Rd51e1e3900f3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b5f3d3062470d" /><Relationship Type="http://schemas.openxmlformats.org/officeDocument/2006/relationships/slide" Target="/ppt/slides/slide1.xml" Id="Rfde3e2f2986e4a73" /><Relationship Type="http://schemas.openxmlformats.org/officeDocument/2006/relationships/slide" Target="/ppt/slides/slide2.xml" Id="Rd0b884ab40434a86" /><Relationship Type="http://schemas.openxmlformats.org/officeDocument/2006/relationships/slide" Target="/ppt/slides/slide3.xml" Id="R5c0934367f40495b" /><Relationship Type="http://schemas.openxmlformats.org/officeDocument/2006/relationships/slide" Target="/ppt/slides/slide4.xml" Id="R4c13a9f7d583427f" /><Relationship Type="http://schemas.openxmlformats.org/officeDocument/2006/relationships/slide" Target="/ppt/slides/slide5.xml" Id="R88b2ee7171094c8a" /><Relationship Type="http://schemas.openxmlformats.org/officeDocument/2006/relationships/slide" Target="/ppt/slides/slide6.xml" Id="Re49b124a78a3428c" /><Relationship Type="http://schemas.openxmlformats.org/officeDocument/2006/relationships/slide" Target="/ppt/slides/slide7.xml" Id="Rd51e1e3900f3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fe32fd6a0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533070dc4a6e" /><Relationship Type="http://schemas.openxmlformats.org/officeDocument/2006/relationships/theme" Target="/ppt/slideMasters/theme/theme1.xml" Id="Re62e9f4fe984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f533070dc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51f26019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06abc4874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01ffef383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bf6336442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ae9dfdfb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5098c470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b6419e125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 REGNSKAPSBYRÅ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10 368 588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3 712 954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7 077 645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DUTTA DEEPAK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17 44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dutta@dutta.no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981 434 935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