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2d8d0977a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59b7237e141d0"/>
  </p:sldMasterIdLst>
  <p:sldIdLst>
    <p:sldId xmlns:r="http://schemas.openxmlformats.org/officeDocument/2006/relationships" id="256" r:id="Rca7c3c5995534f04"/>
    <p:sldId xmlns:r="http://schemas.openxmlformats.org/officeDocument/2006/relationships" id="257" r:id="R7501ec4c3fba4240"/>
    <p:sldId xmlns:r="http://schemas.openxmlformats.org/officeDocument/2006/relationships" id="258" r:id="R9efdfd6f7603448a"/>
    <p:sldId xmlns:r="http://schemas.openxmlformats.org/officeDocument/2006/relationships" id="259" r:id="R662fb046b080482a"/>
    <p:sldId xmlns:r="http://schemas.openxmlformats.org/officeDocument/2006/relationships" id="260" r:id="R1fa99b3ce6ab48ed"/>
    <p:sldId xmlns:r="http://schemas.openxmlformats.org/officeDocument/2006/relationships" id="261" r:id="Rffdcf38dd11e41e3"/>
    <p:sldId xmlns:r="http://schemas.openxmlformats.org/officeDocument/2006/relationships" id="262" r:id="R7f89dfcb00a1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59b7237e141d0" /><Relationship Type="http://schemas.openxmlformats.org/officeDocument/2006/relationships/slide" Target="/ppt/slides/slide1.xml" Id="Rca7c3c5995534f04" /><Relationship Type="http://schemas.openxmlformats.org/officeDocument/2006/relationships/slide" Target="/ppt/slides/slide2.xml" Id="R7501ec4c3fba4240" /><Relationship Type="http://schemas.openxmlformats.org/officeDocument/2006/relationships/slide" Target="/ppt/slides/slide3.xml" Id="R9efdfd6f7603448a" /><Relationship Type="http://schemas.openxmlformats.org/officeDocument/2006/relationships/slide" Target="/ppt/slides/slide4.xml" Id="R662fb046b080482a" /><Relationship Type="http://schemas.openxmlformats.org/officeDocument/2006/relationships/slide" Target="/ppt/slides/slide5.xml" Id="R1fa99b3ce6ab48ed" /><Relationship Type="http://schemas.openxmlformats.org/officeDocument/2006/relationships/slide" Target="/ppt/slides/slide6.xml" Id="Rffdcf38dd11e41e3" /><Relationship Type="http://schemas.openxmlformats.org/officeDocument/2006/relationships/slide" Target="/ppt/slides/slide7.xml" Id="R7f89dfcb00a1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74abe7c2d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f2237ed74536" /><Relationship Type="http://schemas.openxmlformats.org/officeDocument/2006/relationships/theme" Target="/ppt/slideMasters/theme/theme1.xml" Id="Rd52ddc47fb5a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9f2237ed7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a07177ef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c7226c70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70547ac0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2c557acd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b8df3883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50ccb1e15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b4847e68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JON A. NYGÅRD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JON A. NYGÅRD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9 240 935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KJFB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Steinestøvegen 232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24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981 435 656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