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ea4c0a617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893fea67c48a7"/>
  </p:sldMasterIdLst>
  <p:sldIdLst>
    <p:sldId xmlns:r="http://schemas.openxmlformats.org/officeDocument/2006/relationships" id="256" r:id="Rb504cf4676294347"/>
    <p:sldId xmlns:r="http://schemas.openxmlformats.org/officeDocument/2006/relationships" id="257" r:id="Rbba422f74bfe4e13"/>
    <p:sldId xmlns:r="http://schemas.openxmlformats.org/officeDocument/2006/relationships" id="258" r:id="R076997af0a944226"/>
    <p:sldId xmlns:r="http://schemas.openxmlformats.org/officeDocument/2006/relationships" id="259" r:id="R954e2604beca4461"/>
    <p:sldId xmlns:r="http://schemas.openxmlformats.org/officeDocument/2006/relationships" id="260" r:id="R184a6afe700845fe"/>
    <p:sldId xmlns:r="http://schemas.openxmlformats.org/officeDocument/2006/relationships" id="261" r:id="Rc772c680f354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893fea67c48a7" /><Relationship Type="http://schemas.openxmlformats.org/officeDocument/2006/relationships/slide" Target="/ppt/slides/slide1.xml" Id="Rb504cf4676294347" /><Relationship Type="http://schemas.openxmlformats.org/officeDocument/2006/relationships/slide" Target="/ppt/slides/slide2.xml" Id="Rbba422f74bfe4e13" /><Relationship Type="http://schemas.openxmlformats.org/officeDocument/2006/relationships/slide" Target="/ppt/slides/slide3.xml" Id="R076997af0a944226" /><Relationship Type="http://schemas.openxmlformats.org/officeDocument/2006/relationships/slide" Target="/ppt/slides/slide4.xml" Id="R954e2604beca4461" /><Relationship Type="http://schemas.openxmlformats.org/officeDocument/2006/relationships/slide" Target="/ppt/slides/slide5.xml" Id="R184a6afe700845fe" /><Relationship Type="http://schemas.openxmlformats.org/officeDocument/2006/relationships/slide" Target="/ppt/slides/slide6.xml" Id="Rc772c680f354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eac5944b7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1b94c4a94a3d" /><Relationship Type="http://schemas.openxmlformats.org/officeDocument/2006/relationships/theme" Target="/ppt/slideMasters/theme/theme1.xml" Id="Rcd53ea188033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11b94c4a9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d37cdb58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62d05bae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167352aa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02108bc0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99923a27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45a908dc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OG RONNY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