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396271777c2467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ad74dcfe13d4afb"/>
  </p:sldMasterIdLst>
  <p:sldIdLst>
    <p:sldId xmlns:r="http://schemas.openxmlformats.org/officeDocument/2006/relationships" id="256" r:id="R3a4e96c74eb84452"/>
    <p:sldId xmlns:r="http://schemas.openxmlformats.org/officeDocument/2006/relationships" id="257" r:id="R0007dc9b228a4fcd"/>
    <p:sldId xmlns:r="http://schemas.openxmlformats.org/officeDocument/2006/relationships" id="258" r:id="Ra6be0ba36ced4f96"/>
    <p:sldId xmlns:r="http://schemas.openxmlformats.org/officeDocument/2006/relationships" id="259" r:id="Rfe8d169a0dec4b2c"/>
    <p:sldId xmlns:r="http://schemas.openxmlformats.org/officeDocument/2006/relationships" id="260" r:id="R75f6f48d77c648a4"/>
    <p:sldId xmlns:r="http://schemas.openxmlformats.org/officeDocument/2006/relationships" id="261" r:id="R69c13d0dcf064867"/>
    <p:sldId xmlns:r="http://schemas.openxmlformats.org/officeDocument/2006/relationships" id="262" r:id="Rb9bc26e4828848d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d74dcfe13d4afb" /><Relationship Type="http://schemas.openxmlformats.org/officeDocument/2006/relationships/slide" Target="/ppt/slides/slide1.xml" Id="R3a4e96c74eb84452" /><Relationship Type="http://schemas.openxmlformats.org/officeDocument/2006/relationships/slide" Target="/ppt/slides/slide2.xml" Id="R0007dc9b228a4fcd" /><Relationship Type="http://schemas.openxmlformats.org/officeDocument/2006/relationships/slide" Target="/ppt/slides/slide3.xml" Id="Ra6be0ba36ced4f96" /><Relationship Type="http://schemas.openxmlformats.org/officeDocument/2006/relationships/slide" Target="/ppt/slides/slide4.xml" Id="Rfe8d169a0dec4b2c" /><Relationship Type="http://schemas.openxmlformats.org/officeDocument/2006/relationships/slide" Target="/ppt/slides/slide5.xml" Id="R75f6f48d77c648a4" /><Relationship Type="http://schemas.openxmlformats.org/officeDocument/2006/relationships/slide" Target="/ppt/slides/slide6.xml" Id="R69c13d0dcf064867" /><Relationship Type="http://schemas.openxmlformats.org/officeDocument/2006/relationships/slide" Target="/ppt/slides/slide7.xml" Id="Rb9bc26e4828848d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c50db3b6464e8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ab1dd34e6a4a63" /><Relationship Type="http://schemas.openxmlformats.org/officeDocument/2006/relationships/theme" Target="/ppt/slideMasters/theme/theme1.xml" Id="Rdd43c19c9a4c4fe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2ab1dd34e6a4a6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73fe3dc25a4b9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4d38bc26aa47b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6e7cd76f8c441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866defa5044ad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b63e058dd54e5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2097447ee0404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273de558c9429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ROLF OG RONNY MASKIN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ROLF OG RONNY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ROLF OG RONNY MASKIN AS ble etablert [år] og holder til i Ljørdalen.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ROLF OG RONNY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ROLF OG RONNY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ROLF OG RONNY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316 115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−155 149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−151 857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1 740 562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3 600 942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ROLF OG RONNY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HOLMSTRØM ROLF INGE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LANS RONNY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ROLF OG RONNY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Støavegen 131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2425 Ljørdalen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45 55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981 439 821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ROLF OG RONNY MASKIN AS</a:t>
            </a:r>
          </a:p>
        </p:txBody>
      </p:sp>
    </p:spTree>
  </p:cSld>
  <p:clrMapOvr>
    <a:masterClrMapping xmlns:a="http://schemas.openxmlformats.org/drawingml/2006/main"/>
  </p:clrMapOvr>
</p:sld>
</file>