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ff5ae3214b49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b328d5d0d04acd"/>
  </p:sldMasterIdLst>
  <p:sldIdLst>
    <p:sldId xmlns:r="http://schemas.openxmlformats.org/officeDocument/2006/relationships" id="256" r:id="R89de3a7427ae47dd"/>
    <p:sldId xmlns:r="http://schemas.openxmlformats.org/officeDocument/2006/relationships" id="257" r:id="Ra274f3b5b4cb448d"/>
    <p:sldId xmlns:r="http://schemas.openxmlformats.org/officeDocument/2006/relationships" id="258" r:id="R1e5fa928bf3e4d54"/>
    <p:sldId xmlns:r="http://schemas.openxmlformats.org/officeDocument/2006/relationships" id="259" r:id="Rd4c63a2b81af4772"/>
    <p:sldId xmlns:r="http://schemas.openxmlformats.org/officeDocument/2006/relationships" id="260" r:id="R2f0cc49527d143a4"/>
    <p:sldId xmlns:r="http://schemas.openxmlformats.org/officeDocument/2006/relationships" id="261" r:id="Re46216afd5404daa"/>
    <p:sldId xmlns:r="http://schemas.openxmlformats.org/officeDocument/2006/relationships" id="262" r:id="Ra0f932756dff43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b328d5d0d04acd" /><Relationship Type="http://schemas.openxmlformats.org/officeDocument/2006/relationships/slide" Target="/ppt/slides/slide1.xml" Id="R89de3a7427ae47dd" /><Relationship Type="http://schemas.openxmlformats.org/officeDocument/2006/relationships/slide" Target="/ppt/slides/slide2.xml" Id="Ra274f3b5b4cb448d" /><Relationship Type="http://schemas.openxmlformats.org/officeDocument/2006/relationships/slide" Target="/ppt/slides/slide3.xml" Id="R1e5fa928bf3e4d54" /><Relationship Type="http://schemas.openxmlformats.org/officeDocument/2006/relationships/slide" Target="/ppt/slides/slide4.xml" Id="Rd4c63a2b81af4772" /><Relationship Type="http://schemas.openxmlformats.org/officeDocument/2006/relationships/slide" Target="/ppt/slides/slide5.xml" Id="R2f0cc49527d143a4" /><Relationship Type="http://schemas.openxmlformats.org/officeDocument/2006/relationships/slide" Target="/ppt/slides/slide6.xml" Id="Re46216afd5404daa" /><Relationship Type="http://schemas.openxmlformats.org/officeDocument/2006/relationships/slide" Target="/ppt/slides/slide7.xml" Id="Ra0f932756dff43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2ca3b048154b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95d9006f24c42" /><Relationship Type="http://schemas.openxmlformats.org/officeDocument/2006/relationships/theme" Target="/ppt/slideMasters/theme/theme1.xml" Id="R1d74d02eca7c4a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695d9006f24c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8e78052b849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3eca1478a45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0b9ca54484f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e3d98557649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a635f1c574e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c1882455942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05e4b210d4b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JARLE SÆTRA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JARLE SÆTRA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SÆTRA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JARLE SÆTRA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JARLE SÆTRA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JARLE SÆTRA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10 103 552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−1 401 099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−1 432 878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884 189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3 543 497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JARLE SÆTRA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SÆTRA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JARLE SÆTRA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Wergelands vei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3613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41 73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jarle.saetra@nordbohus.no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981 440 528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JARLE SÆTRA AS</a:t>
            </a:r>
          </a:p>
        </p:txBody>
      </p:sp>
    </p:spTree>
  </p:cSld>
  <p:clrMapOvr>
    <a:masterClrMapping xmlns:a="http://schemas.openxmlformats.org/drawingml/2006/main"/>
  </p:clrMapOvr>
</p:sld>
</file>