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86307e7e5546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4b9097d34d4c07"/>
  </p:sldMasterIdLst>
  <p:sldIdLst>
    <p:sldId xmlns:r="http://schemas.openxmlformats.org/officeDocument/2006/relationships" id="256" r:id="Re649f7e6999746c4"/>
    <p:sldId xmlns:r="http://schemas.openxmlformats.org/officeDocument/2006/relationships" id="257" r:id="R1237a43f30c24b0f"/>
    <p:sldId xmlns:r="http://schemas.openxmlformats.org/officeDocument/2006/relationships" id="258" r:id="R1e6e21d8ad4543ec"/>
    <p:sldId xmlns:r="http://schemas.openxmlformats.org/officeDocument/2006/relationships" id="259" r:id="Rf85b99d746e04c37"/>
    <p:sldId xmlns:r="http://schemas.openxmlformats.org/officeDocument/2006/relationships" id="260" r:id="R405a59fa4ee44a60"/>
    <p:sldId xmlns:r="http://schemas.openxmlformats.org/officeDocument/2006/relationships" id="261" r:id="R68c9a173a646420f"/>
    <p:sldId xmlns:r="http://schemas.openxmlformats.org/officeDocument/2006/relationships" id="262" r:id="R6cc7270c98884b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4b9097d34d4c07" /><Relationship Type="http://schemas.openxmlformats.org/officeDocument/2006/relationships/slide" Target="/ppt/slides/slide1.xml" Id="Re649f7e6999746c4" /><Relationship Type="http://schemas.openxmlformats.org/officeDocument/2006/relationships/slide" Target="/ppt/slides/slide2.xml" Id="R1237a43f30c24b0f" /><Relationship Type="http://schemas.openxmlformats.org/officeDocument/2006/relationships/slide" Target="/ppt/slides/slide3.xml" Id="R1e6e21d8ad4543ec" /><Relationship Type="http://schemas.openxmlformats.org/officeDocument/2006/relationships/slide" Target="/ppt/slides/slide4.xml" Id="Rf85b99d746e04c37" /><Relationship Type="http://schemas.openxmlformats.org/officeDocument/2006/relationships/slide" Target="/ppt/slides/slide5.xml" Id="R405a59fa4ee44a60" /><Relationship Type="http://schemas.openxmlformats.org/officeDocument/2006/relationships/slide" Target="/ppt/slides/slide6.xml" Id="R68c9a173a646420f" /><Relationship Type="http://schemas.openxmlformats.org/officeDocument/2006/relationships/slide" Target="/ppt/slides/slide7.xml" Id="R6cc7270c98884b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188dcd20e4e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e7077de714f92" /><Relationship Type="http://schemas.openxmlformats.org/officeDocument/2006/relationships/theme" Target="/ppt/slideMasters/theme/theme1.xml" Id="R7f866c6c5a8346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fe7077de714f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07b0d35da47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9426b274740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926ad50ad42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d063ea7b24b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de8c3fca647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2ae4fe20548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480f553594b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MACRO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MACRO PARTNER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744 928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25 530 164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25 698 555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HØIEN TORGEIR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Ring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981 445 422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