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724a49727d4a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b4737f40444a1e"/>
  </p:sldMasterIdLst>
  <p:sldIdLst>
    <p:sldId xmlns:r="http://schemas.openxmlformats.org/officeDocument/2006/relationships" id="256" r:id="Rb5936d628e93443e"/>
    <p:sldId xmlns:r="http://schemas.openxmlformats.org/officeDocument/2006/relationships" id="257" r:id="R2281d91702bc4b80"/>
    <p:sldId xmlns:r="http://schemas.openxmlformats.org/officeDocument/2006/relationships" id="258" r:id="R73c7187d268c4edc"/>
    <p:sldId xmlns:r="http://schemas.openxmlformats.org/officeDocument/2006/relationships" id="259" r:id="R455f2a9e36a74565"/>
    <p:sldId xmlns:r="http://schemas.openxmlformats.org/officeDocument/2006/relationships" id="260" r:id="R0dc45d5a51394f2a"/>
    <p:sldId xmlns:r="http://schemas.openxmlformats.org/officeDocument/2006/relationships" id="261" r:id="R0dae390167d44d9e"/>
    <p:sldId xmlns:r="http://schemas.openxmlformats.org/officeDocument/2006/relationships" id="262" r:id="R1b0f7ba136694b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4737f40444a1e" /><Relationship Type="http://schemas.openxmlformats.org/officeDocument/2006/relationships/slide" Target="/ppt/slides/slide1.xml" Id="Rb5936d628e93443e" /><Relationship Type="http://schemas.openxmlformats.org/officeDocument/2006/relationships/slide" Target="/ppt/slides/slide2.xml" Id="R2281d91702bc4b80" /><Relationship Type="http://schemas.openxmlformats.org/officeDocument/2006/relationships/slide" Target="/ppt/slides/slide3.xml" Id="R73c7187d268c4edc" /><Relationship Type="http://schemas.openxmlformats.org/officeDocument/2006/relationships/slide" Target="/ppt/slides/slide4.xml" Id="R455f2a9e36a74565" /><Relationship Type="http://schemas.openxmlformats.org/officeDocument/2006/relationships/slide" Target="/ppt/slides/slide5.xml" Id="R0dc45d5a51394f2a" /><Relationship Type="http://schemas.openxmlformats.org/officeDocument/2006/relationships/slide" Target="/ppt/slides/slide6.xml" Id="R0dae390167d44d9e" /><Relationship Type="http://schemas.openxmlformats.org/officeDocument/2006/relationships/slide" Target="/ppt/slides/slide7.xml" Id="R1b0f7ba136694b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f1b28e81444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253d151624a95" /><Relationship Type="http://schemas.openxmlformats.org/officeDocument/2006/relationships/theme" Target="/ppt/slideMasters/theme/theme1.xml" Id="Rfcada9ec2e58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8253d151624a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7cf2950ee4d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228567e774b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170babc3541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2bc8d6e8c46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71ce1ce7149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4169a188644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cdcdfb57542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ALF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ALF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ALF LARSEN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ALF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ALF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ALF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2 932 746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1 232 975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ALF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STEN ROALD ALENDAL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ALF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981 446 313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ALF LARSEN AS</a:t>
            </a:r>
          </a:p>
        </p:txBody>
      </p:sp>
    </p:spTree>
  </p:cSld>
  <p:clrMapOvr>
    <a:masterClrMapping xmlns:a="http://schemas.openxmlformats.org/drawingml/2006/main"/>
  </p:clrMapOvr>
</p:sld>
</file>