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ebb06109a441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8559cba622488f"/>
  </p:sldMasterIdLst>
  <p:sldIdLst>
    <p:sldId xmlns:r="http://schemas.openxmlformats.org/officeDocument/2006/relationships" id="256" r:id="Ra919dd50a39f4db9"/>
    <p:sldId xmlns:r="http://schemas.openxmlformats.org/officeDocument/2006/relationships" id="257" r:id="Rb55cb265101449e5"/>
    <p:sldId xmlns:r="http://schemas.openxmlformats.org/officeDocument/2006/relationships" id="258" r:id="Rb849483f643f412c"/>
    <p:sldId xmlns:r="http://schemas.openxmlformats.org/officeDocument/2006/relationships" id="259" r:id="R494ba3314fc446fe"/>
    <p:sldId xmlns:r="http://schemas.openxmlformats.org/officeDocument/2006/relationships" id="260" r:id="Rc001981d676946b0"/>
    <p:sldId xmlns:r="http://schemas.openxmlformats.org/officeDocument/2006/relationships" id="261" r:id="R6d0042e2ac9242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8559cba622488f" /><Relationship Type="http://schemas.openxmlformats.org/officeDocument/2006/relationships/slide" Target="/ppt/slides/slide1.xml" Id="Ra919dd50a39f4db9" /><Relationship Type="http://schemas.openxmlformats.org/officeDocument/2006/relationships/slide" Target="/ppt/slides/slide2.xml" Id="Rb55cb265101449e5" /><Relationship Type="http://schemas.openxmlformats.org/officeDocument/2006/relationships/slide" Target="/ppt/slides/slide3.xml" Id="Rb849483f643f412c" /><Relationship Type="http://schemas.openxmlformats.org/officeDocument/2006/relationships/slide" Target="/ppt/slides/slide4.xml" Id="R494ba3314fc446fe" /><Relationship Type="http://schemas.openxmlformats.org/officeDocument/2006/relationships/slide" Target="/ppt/slides/slide5.xml" Id="Rc001981d676946b0" /><Relationship Type="http://schemas.openxmlformats.org/officeDocument/2006/relationships/slide" Target="/ppt/slides/slide6.xml" Id="R6d0042e2ac9242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ac0095c1e94e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5d10e2735480a" /><Relationship Type="http://schemas.openxmlformats.org/officeDocument/2006/relationships/theme" Target="/ppt/slideMasters/theme/theme1.xml" Id="Rf5a12925a5cc45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45d10e273548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08aa62c1c44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19fb8000b4a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35d64f47441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5dc4de08842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de04ff13a48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25ddfc20f4f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AUTOLEIE TRØNDELAG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TRØNDELAG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AUTOLEIE TRØNDELAG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TRØNDELAG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TRØNDELAG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TRØNDELAG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110 518 669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7 157 643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−3 166 803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51 547 267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249 492 983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TRØNDELAG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Sandfærhus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7500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981 450 787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TRØNDELAG AS</a:t>
            </a:r>
          </a:p>
        </p:txBody>
      </p:sp>
    </p:spTree>
  </p:cSld>
  <p:clrMapOvr>
    <a:masterClrMapping xmlns:a="http://schemas.openxmlformats.org/drawingml/2006/main"/>
  </p:clrMapOvr>
</p:sld>
</file>