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7545580db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36df5fb214588"/>
  </p:sldMasterIdLst>
  <p:sldIdLst>
    <p:sldId xmlns:r="http://schemas.openxmlformats.org/officeDocument/2006/relationships" id="256" r:id="Rfdd57ca2ecc64aa8"/>
    <p:sldId xmlns:r="http://schemas.openxmlformats.org/officeDocument/2006/relationships" id="257" r:id="R3a0b6a641a3346d3"/>
    <p:sldId xmlns:r="http://schemas.openxmlformats.org/officeDocument/2006/relationships" id="258" r:id="Rd5006e9a7fac4f4e"/>
    <p:sldId xmlns:r="http://schemas.openxmlformats.org/officeDocument/2006/relationships" id="259" r:id="Refaa6c1ead7c4b13"/>
    <p:sldId xmlns:r="http://schemas.openxmlformats.org/officeDocument/2006/relationships" id="260" r:id="Rbef28c896af449c5"/>
    <p:sldId xmlns:r="http://schemas.openxmlformats.org/officeDocument/2006/relationships" id="261" r:id="R6847312ba9f7407c"/>
    <p:sldId xmlns:r="http://schemas.openxmlformats.org/officeDocument/2006/relationships" id="262" r:id="R4ee0e83b7bcc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36df5fb214588" /><Relationship Type="http://schemas.openxmlformats.org/officeDocument/2006/relationships/slide" Target="/ppt/slides/slide1.xml" Id="Rfdd57ca2ecc64aa8" /><Relationship Type="http://schemas.openxmlformats.org/officeDocument/2006/relationships/slide" Target="/ppt/slides/slide2.xml" Id="R3a0b6a641a3346d3" /><Relationship Type="http://schemas.openxmlformats.org/officeDocument/2006/relationships/slide" Target="/ppt/slides/slide3.xml" Id="Rd5006e9a7fac4f4e" /><Relationship Type="http://schemas.openxmlformats.org/officeDocument/2006/relationships/slide" Target="/ppt/slides/slide4.xml" Id="Refaa6c1ead7c4b13" /><Relationship Type="http://schemas.openxmlformats.org/officeDocument/2006/relationships/slide" Target="/ppt/slides/slide5.xml" Id="Rbef28c896af449c5" /><Relationship Type="http://schemas.openxmlformats.org/officeDocument/2006/relationships/slide" Target="/ppt/slides/slide6.xml" Id="R6847312ba9f7407c" /><Relationship Type="http://schemas.openxmlformats.org/officeDocument/2006/relationships/slide" Target="/ppt/slides/slide7.xml" Id="R4ee0e83b7bcc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8ad21f925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ce243cc94d71" /><Relationship Type="http://schemas.openxmlformats.org/officeDocument/2006/relationships/theme" Target="/ppt/slideMasters/theme/theme1.xml" Id="R0a6d036348f6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bce243cc9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8e42b8be5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88591239c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c97495f3b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79b752a57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e4fa4e58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bf7e07a17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423b9d2f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ELEKTROTEMA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ELEKTROTEMA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ELEKTROTEMA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ELEKTROTEMA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ELEKTROTEMA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ELEKTROTEMA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7 734 801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11 130 219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ELEKTROTEMA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HOBBESLAND OLE JOHAN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JARL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 EIENDOM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ELEKTROTEMA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981 451 775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ELEKTROTEMA AGDER AS</a:t>
            </a:r>
          </a:p>
        </p:txBody>
      </p:sp>
    </p:spTree>
  </p:cSld>
  <p:clrMapOvr>
    <a:masterClrMapping xmlns:a="http://schemas.openxmlformats.org/drawingml/2006/main"/>
  </p:clrMapOvr>
</p:sld>
</file>