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50cd54a2f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acc997266447f"/>
  </p:sldMasterIdLst>
  <p:sldIdLst>
    <p:sldId xmlns:r="http://schemas.openxmlformats.org/officeDocument/2006/relationships" id="256" r:id="R4b2c8fbb32ca4431"/>
    <p:sldId xmlns:r="http://schemas.openxmlformats.org/officeDocument/2006/relationships" id="257" r:id="R848138a675c446db"/>
    <p:sldId xmlns:r="http://schemas.openxmlformats.org/officeDocument/2006/relationships" id="258" r:id="R060fbc82750f4d03"/>
    <p:sldId xmlns:r="http://schemas.openxmlformats.org/officeDocument/2006/relationships" id="259" r:id="R0b385c9df13645c0"/>
    <p:sldId xmlns:r="http://schemas.openxmlformats.org/officeDocument/2006/relationships" id="260" r:id="R7c35b419e8e94c26"/>
    <p:sldId xmlns:r="http://schemas.openxmlformats.org/officeDocument/2006/relationships" id="261" r:id="Ra9db91c891b14bb4"/>
    <p:sldId xmlns:r="http://schemas.openxmlformats.org/officeDocument/2006/relationships" id="262" r:id="R75c07ebf0656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acc997266447f" /><Relationship Type="http://schemas.openxmlformats.org/officeDocument/2006/relationships/slide" Target="/ppt/slides/slide1.xml" Id="R4b2c8fbb32ca4431" /><Relationship Type="http://schemas.openxmlformats.org/officeDocument/2006/relationships/slide" Target="/ppt/slides/slide2.xml" Id="R848138a675c446db" /><Relationship Type="http://schemas.openxmlformats.org/officeDocument/2006/relationships/slide" Target="/ppt/slides/slide3.xml" Id="R060fbc82750f4d03" /><Relationship Type="http://schemas.openxmlformats.org/officeDocument/2006/relationships/slide" Target="/ppt/slides/slide4.xml" Id="R0b385c9df13645c0" /><Relationship Type="http://schemas.openxmlformats.org/officeDocument/2006/relationships/slide" Target="/ppt/slides/slide5.xml" Id="R7c35b419e8e94c26" /><Relationship Type="http://schemas.openxmlformats.org/officeDocument/2006/relationships/slide" Target="/ppt/slides/slide6.xml" Id="Ra9db91c891b14bb4" /><Relationship Type="http://schemas.openxmlformats.org/officeDocument/2006/relationships/slide" Target="/ppt/slides/slide7.xml" Id="R75c07ebf0656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c67a58e6a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ac86e7322416f" /><Relationship Type="http://schemas.openxmlformats.org/officeDocument/2006/relationships/theme" Target="/ppt/slideMasters/theme/theme1.xml" Id="R898968af08a9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ac86e7322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4deda49b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507ece3b8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da4eb7815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bc481bc5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b63cd5699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ca1e8ebc749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726d094d4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 SÆTH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SÆTH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 SÆTH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SÆTH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SÆTH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SÆTH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10 200 656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5 448 726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SÆTH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SÆTH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15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snorresaeth@gmail.com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SÆTH AS</a:t>
            </a:r>
          </a:p>
        </p:txBody>
      </p:sp>
    </p:spTree>
  </p:cSld>
  <p:clrMapOvr>
    <a:masterClrMapping xmlns:a="http://schemas.openxmlformats.org/drawingml/2006/main"/>
  </p:clrMapOvr>
</p:sld>
</file>