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4b6686c6a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89c4b3a6b4d7e"/>
  </p:sldMasterIdLst>
  <p:sldIdLst>
    <p:sldId xmlns:r="http://schemas.openxmlformats.org/officeDocument/2006/relationships" id="256" r:id="Rd4d3f87b67a24558"/>
    <p:sldId xmlns:r="http://schemas.openxmlformats.org/officeDocument/2006/relationships" id="257" r:id="R87e67acfa1824417"/>
    <p:sldId xmlns:r="http://schemas.openxmlformats.org/officeDocument/2006/relationships" id="258" r:id="R39a74f37ecae4c48"/>
    <p:sldId xmlns:r="http://schemas.openxmlformats.org/officeDocument/2006/relationships" id="259" r:id="R0071533fe322424e"/>
    <p:sldId xmlns:r="http://schemas.openxmlformats.org/officeDocument/2006/relationships" id="260" r:id="Raa8f3de432324f6d"/>
    <p:sldId xmlns:r="http://schemas.openxmlformats.org/officeDocument/2006/relationships" id="261" r:id="R2bfc6b24b86b48e7"/>
    <p:sldId xmlns:r="http://schemas.openxmlformats.org/officeDocument/2006/relationships" id="262" r:id="R2fcb5a15b97c4a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89c4b3a6b4d7e" /><Relationship Type="http://schemas.openxmlformats.org/officeDocument/2006/relationships/slide" Target="/ppt/slides/slide1.xml" Id="Rd4d3f87b67a24558" /><Relationship Type="http://schemas.openxmlformats.org/officeDocument/2006/relationships/slide" Target="/ppt/slides/slide2.xml" Id="R87e67acfa1824417" /><Relationship Type="http://schemas.openxmlformats.org/officeDocument/2006/relationships/slide" Target="/ppt/slides/slide3.xml" Id="R39a74f37ecae4c48" /><Relationship Type="http://schemas.openxmlformats.org/officeDocument/2006/relationships/slide" Target="/ppt/slides/slide4.xml" Id="R0071533fe322424e" /><Relationship Type="http://schemas.openxmlformats.org/officeDocument/2006/relationships/slide" Target="/ppt/slides/slide5.xml" Id="Raa8f3de432324f6d" /><Relationship Type="http://schemas.openxmlformats.org/officeDocument/2006/relationships/slide" Target="/ppt/slides/slide6.xml" Id="R2bfc6b24b86b48e7" /><Relationship Type="http://schemas.openxmlformats.org/officeDocument/2006/relationships/slide" Target="/ppt/slides/slide7.xml" Id="R2fcb5a15b97c4a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25a251b544a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0b0aad6af4ef5" /><Relationship Type="http://schemas.openxmlformats.org/officeDocument/2006/relationships/theme" Target="/ppt/slideMasters/theme/theme1.xml" Id="R72043c414dca4f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d0b0aad6af4e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8360a78494f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689f0348c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1b76f4308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71cf7dd9e42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d4934372a40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dc31e6dd4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3f1a9130243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RØRLEGGERN LØTEN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RØRLEGGERN LØTEN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RØRLEGGERN LØTEN AS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RØRLEGGERN LØTEN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RØRLEGGERN LØTEN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RØRLEGGERN LØTEN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9 739 502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623 791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5 519 162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RØRLEGGERN LØTEN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JONAS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EVA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MORTEN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RØRLEGGERN LØTEN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59 11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981 496 906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RØRLEGGERN LØTEN AS</a:t>
            </a:r>
          </a:p>
        </p:txBody>
      </p:sp>
    </p:spTree>
  </p:cSld>
  <p:clrMapOvr>
    <a:masterClrMapping xmlns:a="http://schemas.openxmlformats.org/drawingml/2006/main"/>
  </p:clrMapOvr>
</p:sld>
</file>