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6435565d5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d9b2ffb9a45e1"/>
  </p:sldMasterIdLst>
  <p:sldIdLst>
    <p:sldId xmlns:r="http://schemas.openxmlformats.org/officeDocument/2006/relationships" id="256" r:id="R342f760d0c434504"/>
    <p:sldId xmlns:r="http://schemas.openxmlformats.org/officeDocument/2006/relationships" id="257" r:id="Rc3c8282f413c4dbc"/>
    <p:sldId xmlns:r="http://schemas.openxmlformats.org/officeDocument/2006/relationships" id="258" r:id="Ra8d6fba0bfee4658"/>
    <p:sldId xmlns:r="http://schemas.openxmlformats.org/officeDocument/2006/relationships" id="259" r:id="R2bcc742e3b4a4500"/>
    <p:sldId xmlns:r="http://schemas.openxmlformats.org/officeDocument/2006/relationships" id="260" r:id="R689be592fa594710"/>
    <p:sldId xmlns:r="http://schemas.openxmlformats.org/officeDocument/2006/relationships" id="261" r:id="R21660046bac24da0"/>
    <p:sldId xmlns:r="http://schemas.openxmlformats.org/officeDocument/2006/relationships" id="262" r:id="Rbffbba7028fe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d9b2ffb9a45e1" /><Relationship Type="http://schemas.openxmlformats.org/officeDocument/2006/relationships/slide" Target="/ppt/slides/slide1.xml" Id="R342f760d0c434504" /><Relationship Type="http://schemas.openxmlformats.org/officeDocument/2006/relationships/slide" Target="/ppt/slides/slide2.xml" Id="Rc3c8282f413c4dbc" /><Relationship Type="http://schemas.openxmlformats.org/officeDocument/2006/relationships/slide" Target="/ppt/slides/slide3.xml" Id="Ra8d6fba0bfee4658" /><Relationship Type="http://schemas.openxmlformats.org/officeDocument/2006/relationships/slide" Target="/ppt/slides/slide4.xml" Id="R2bcc742e3b4a4500" /><Relationship Type="http://schemas.openxmlformats.org/officeDocument/2006/relationships/slide" Target="/ppt/slides/slide5.xml" Id="R689be592fa594710" /><Relationship Type="http://schemas.openxmlformats.org/officeDocument/2006/relationships/slide" Target="/ppt/slides/slide6.xml" Id="R21660046bac24da0" /><Relationship Type="http://schemas.openxmlformats.org/officeDocument/2006/relationships/slide" Target="/ppt/slides/slide7.xml" Id="Rbffbba7028fe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ee507a4e7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e301344e4fae" /><Relationship Type="http://schemas.openxmlformats.org/officeDocument/2006/relationships/theme" Target="/ppt/slideMasters/theme/theme1.xml" Id="Rf544c7405bca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de301344e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b6d801e5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acd5711094e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3595c7c8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2ebd39bb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73abe6a1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6a0e8220d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5a79da1b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