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cc8010dc5a4c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2399b6c60044aa"/>
  </p:sldMasterIdLst>
  <p:sldIdLst>
    <p:sldId xmlns:r="http://schemas.openxmlformats.org/officeDocument/2006/relationships" id="256" r:id="R96d21d5428de434e"/>
    <p:sldId xmlns:r="http://schemas.openxmlformats.org/officeDocument/2006/relationships" id="257" r:id="Rb3564686f0aa48ec"/>
    <p:sldId xmlns:r="http://schemas.openxmlformats.org/officeDocument/2006/relationships" id="258" r:id="R85f053c24efa4570"/>
    <p:sldId xmlns:r="http://schemas.openxmlformats.org/officeDocument/2006/relationships" id="259" r:id="Rc2329529ad434168"/>
    <p:sldId xmlns:r="http://schemas.openxmlformats.org/officeDocument/2006/relationships" id="260" r:id="Rd8f20b0f2294469a"/>
    <p:sldId xmlns:r="http://schemas.openxmlformats.org/officeDocument/2006/relationships" id="261" r:id="Rb7572ccf68bf401d"/>
    <p:sldId xmlns:r="http://schemas.openxmlformats.org/officeDocument/2006/relationships" id="262" r:id="Rbbc1e85261e144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2399b6c60044aa" /><Relationship Type="http://schemas.openxmlformats.org/officeDocument/2006/relationships/slide" Target="/ppt/slides/slide1.xml" Id="R96d21d5428de434e" /><Relationship Type="http://schemas.openxmlformats.org/officeDocument/2006/relationships/slide" Target="/ppt/slides/slide2.xml" Id="Rb3564686f0aa48ec" /><Relationship Type="http://schemas.openxmlformats.org/officeDocument/2006/relationships/slide" Target="/ppt/slides/slide3.xml" Id="R85f053c24efa4570" /><Relationship Type="http://schemas.openxmlformats.org/officeDocument/2006/relationships/slide" Target="/ppt/slides/slide4.xml" Id="Rc2329529ad434168" /><Relationship Type="http://schemas.openxmlformats.org/officeDocument/2006/relationships/slide" Target="/ppt/slides/slide5.xml" Id="Rd8f20b0f2294469a" /><Relationship Type="http://schemas.openxmlformats.org/officeDocument/2006/relationships/slide" Target="/ppt/slides/slide6.xml" Id="Rb7572ccf68bf401d" /><Relationship Type="http://schemas.openxmlformats.org/officeDocument/2006/relationships/slide" Target="/ppt/slides/slide7.xml" Id="Rbbc1e85261e144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6ef35aade943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7f3d5b4d44b9e" /><Relationship Type="http://schemas.openxmlformats.org/officeDocument/2006/relationships/theme" Target="/ppt/slideMasters/theme/theme1.xml" Id="Rf05c47b701304d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a7f3d5b4d44b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8d213570542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6dfe7224043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27ea0939548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45b67e07242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3749e53124a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3118d6b6b4b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ce6fd79384f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LEIRBOTN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LEIRBOTN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LEIRBOTN ENTREPRENØR AS ble etablert [år] og holder til i Kviby.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LEIRBOTN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LEIRBOTN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LEIRBOTN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109 755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−1 329 705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−1 329 705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308 654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508 369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LEIRBOTN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KNUTSEN BJØRN WERNER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LEIRBOTN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Hesjebakken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9519 Kviby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leirbo-a@online.no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981 505 646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LEIRBOTN ENTREPRENØR AS</a:t>
            </a:r>
          </a:p>
        </p:txBody>
      </p:sp>
    </p:spTree>
  </p:cSld>
  <p:clrMapOvr>
    <a:masterClrMapping xmlns:a="http://schemas.openxmlformats.org/drawingml/2006/main"/>
  </p:clrMapOvr>
</p:sld>
</file>