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f54d34ed52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ea2f10f264a4b"/>
  </p:sldMasterIdLst>
  <p:sldIdLst>
    <p:sldId xmlns:r="http://schemas.openxmlformats.org/officeDocument/2006/relationships" id="256" r:id="R8156000706224f55"/>
    <p:sldId xmlns:r="http://schemas.openxmlformats.org/officeDocument/2006/relationships" id="257" r:id="R8bb4392f40004869"/>
    <p:sldId xmlns:r="http://schemas.openxmlformats.org/officeDocument/2006/relationships" id="258" r:id="R5c71d87c67974750"/>
    <p:sldId xmlns:r="http://schemas.openxmlformats.org/officeDocument/2006/relationships" id="259" r:id="R97adf341fcb342f2"/>
    <p:sldId xmlns:r="http://schemas.openxmlformats.org/officeDocument/2006/relationships" id="260" r:id="Rf283f9ae6ec0490d"/>
    <p:sldId xmlns:r="http://schemas.openxmlformats.org/officeDocument/2006/relationships" id="261" r:id="Ra6d264801af047fa"/>
    <p:sldId xmlns:r="http://schemas.openxmlformats.org/officeDocument/2006/relationships" id="262" r:id="R1c4f66caae454c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ea2f10f264a4b" /><Relationship Type="http://schemas.openxmlformats.org/officeDocument/2006/relationships/slide" Target="/ppt/slides/slide1.xml" Id="R8156000706224f55" /><Relationship Type="http://schemas.openxmlformats.org/officeDocument/2006/relationships/slide" Target="/ppt/slides/slide2.xml" Id="R8bb4392f40004869" /><Relationship Type="http://schemas.openxmlformats.org/officeDocument/2006/relationships/slide" Target="/ppt/slides/slide3.xml" Id="R5c71d87c67974750" /><Relationship Type="http://schemas.openxmlformats.org/officeDocument/2006/relationships/slide" Target="/ppt/slides/slide4.xml" Id="R97adf341fcb342f2" /><Relationship Type="http://schemas.openxmlformats.org/officeDocument/2006/relationships/slide" Target="/ppt/slides/slide5.xml" Id="Rf283f9ae6ec0490d" /><Relationship Type="http://schemas.openxmlformats.org/officeDocument/2006/relationships/slide" Target="/ppt/slides/slide6.xml" Id="Ra6d264801af047fa" /><Relationship Type="http://schemas.openxmlformats.org/officeDocument/2006/relationships/slide" Target="/ppt/slides/slide7.xml" Id="R1c4f66caae454c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f7d5dd0754c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c2fdc4b0843cc" /><Relationship Type="http://schemas.openxmlformats.org/officeDocument/2006/relationships/theme" Target="/ppt/slideMasters/theme/theme1.xml" Id="R7dd380759a714a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ac2fdc4b0843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ed26904c54d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9cf00e9d9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a4eee1cae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2eb339a64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0dd266ef443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4b27052e044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9926fadd4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ELEKTRO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228 677 508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14 847 200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11 712 312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27 473 529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81 691 419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TEMPO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Auglendsmyrå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981 513 886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ELEKTRO AS</a:t>
            </a:r>
          </a:p>
        </p:txBody>
      </p:sp>
    </p:spTree>
  </p:cSld>
  <p:clrMapOvr>
    <a:masterClrMapping xmlns:a="http://schemas.openxmlformats.org/drawingml/2006/main"/>
  </p:clrMapOvr>
</p:sld>
</file>