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367098391347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1a10b1820a46da"/>
  </p:sldMasterIdLst>
  <p:sldIdLst>
    <p:sldId xmlns:r="http://schemas.openxmlformats.org/officeDocument/2006/relationships" id="256" r:id="R1c5d345ac2e641ad"/>
    <p:sldId xmlns:r="http://schemas.openxmlformats.org/officeDocument/2006/relationships" id="257" r:id="R7da6f05b4ee841b9"/>
    <p:sldId xmlns:r="http://schemas.openxmlformats.org/officeDocument/2006/relationships" id="258" r:id="R7124f1d565b8433d"/>
    <p:sldId xmlns:r="http://schemas.openxmlformats.org/officeDocument/2006/relationships" id="259" r:id="Recd5783880274ff9"/>
    <p:sldId xmlns:r="http://schemas.openxmlformats.org/officeDocument/2006/relationships" id="260" r:id="Reec7efa02285451d"/>
    <p:sldId xmlns:r="http://schemas.openxmlformats.org/officeDocument/2006/relationships" id="261" r:id="Re007f68e65aa4d91"/>
    <p:sldId xmlns:r="http://schemas.openxmlformats.org/officeDocument/2006/relationships" id="262" r:id="R26e6ffbb1cb747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a10b1820a46da" /><Relationship Type="http://schemas.openxmlformats.org/officeDocument/2006/relationships/slide" Target="/ppt/slides/slide1.xml" Id="R1c5d345ac2e641ad" /><Relationship Type="http://schemas.openxmlformats.org/officeDocument/2006/relationships/slide" Target="/ppt/slides/slide2.xml" Id="R7da6f05b4ee841b9" /><Relationship Type="http://schemas.openxmlformats.org/officeDocument/2006/relationships/slide" Target="/ppt/slides/slide3.xml" Id="R7124f1d565b8433d" /><Relationship Type="http://schemas.openxmlformats.org/officeDocument/2006/relationships/slide" Target="/ppt/slides/slide4.xml" Id="Recd5783880274ff9" /><Relationship Type="http://schemas.openxmlformats.org/officeDocument/2006/relationships/slide" Target="/ppt/slides/slide5.xml" Id="Reec7efa02285451d" /><Relationship Type="http://schemas.openxmlformats.org/officeDocument/2006/relationships/slide" Target="/ppt/slides/slide6.xml" Id="Re007f68e65aa4d91" /><Relationship Type="http://schemas.openxmlformats.org/officeDocument/2006/relationships/slide" Target="/ppt/slides/slide7.xml" Id="R26e6ffbb1cb747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64292a9f542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c9ee050774582" /><Relationship Type="http://schemas.openxmlformats.org/officeDocument/2006/relationships/theme" Target="/ppt/slideMasters/theme/theme1.xml" Id="Rd9d12d3e546744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ec9ee0507745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c05ac4b2240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0de51ceb443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fe7cc8f7f41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d4b8f9d31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ec1ca484241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0efdfe2f943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64c4fee6843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BERGSKÅS OG RØNNINGEN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BERGSKÅS OG RØNNINGEN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BERGSKÅS OG RØNNINGEN MASKIN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BERGSKÅS OG RØNNINGEN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BERGSKÅS OG RØNNINGEN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BERGSKÅS OG RØNNINGEN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15 900 900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−656 182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6 224 564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BERGSKÅS OG RØNNINGEN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BERGSKÅS JAN ERIK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BERGSKÅS HANS ERIK SKREE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BERGSKÅS OG RØNNINGEN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Hegnunvegen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3804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95 16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981 521 307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BERGSKÅS OG RØNNINGEN MASKIN AS</a:t>
            </a:r>
          </a:p>
        </p:txBody>
      </p:sp>
    </p:spTree>
  </p:cSld>
  <p:clrMapOvr>
    <a:masterClrMapping xmlns:a="http://schemas.openxmlformats.org/drawingml/2006/main"/>
  </p:clrMapOvr>
</p:sld>
</file>