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7322bb136e46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1cec57244840e2"/>
  </p:sldMasterIdLst>
  <p:sldIdLst>
    <p:sldId xmlns:r="http://schemas.openxmlformats.org/officeDocument/2006/relationships" id="256" r:id="R9840b2cb2b484af7"/>
    <p:sldId xmlns:r="http://schemas.openxmlformats.org/officeDocument/2006/relationships" id="257" r:id="R7e49a4dbdcdf4efa"/>
    <p:sldId xmlns:r="http://schemas.openxmlformats.org/officeDocument/2006/relationships" id="258" r:id="Rca6d0fcde1094de3"/>
    <p:sldId xmlns:r="http://schemas.openxmlformats.org/officeDocument/2006/relationships" id="259" r:id="R07db3600354f466a"/>
    <p:sldId xmlns:r="http://schemas.openxmlformats.org/officeDocument/2006/relationships" id="260" r:id="Re02a03da6a3045ae"/>
    <p:sldId xmlns:r="http://schemas.openxmlformats.org/officeDocument/2006/relationships" id="261" r:id="R6a3b00b0c2764fe3"/>
    <p:sldId xmlns:r="http://schemas.openxmlformats.org/officeDocument/2006/relationships" id="262" r:id="R7efc0ca619784f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1cec57244840e2" /><Relationship Type="http://schemas.openxmlformats.org/officeDocument/2006/relationships/slide" Target="/ppt/slides/slide1.xml" Id="R9840b2cb2b484af7" /><Relationship Type="http://schemas.openxmlformats.org/officeDocument/2006/relationships/slide" Target="/ppt/slides/slide2.xml" Id="R7e49a4dbdcdf4efa" /><Relationship Type="http://schemas.openxmlformats.org/officeDocument/2006/relationships/slide" Target="/ppt/slides/slide3.xml" Id="Rca6d0fcde1094de3" /><Relationship Type="http://schemas.openxmlformats.org/officeDocument/2006/relationships/slide" Target="/ppt/slides/slide4.xml" Id="R07db3600354f466a" /><Relationship Type="http://schemas.openxmlformats.org/officeDocument/2006/relationships/slide" Target="/ppt/slides/slide5.xml" Id="Re02a03da6a3045ae" /><Relationship Type="http://schemas.openxmlformats.org/officeDocument/2006/relationships/slide" Target="/ppt/slides/slide6.xml" Id="R6a3b00b0c2764fe3" /><Relationship Type="http://schemas.openxmlformats.org/officeDocument/2006/relationships/slide" Target="/ppt/slides/slide7.xml" Id="R7efc0ca619784f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175dd5254e43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b9762ddf24724" /><Relationship Type="http://schemas.openxmlformats.org/officeDocument/2006/relationships/theme" Target="/ppt/slideMasters/theme/theme1.xml" Id="R5d07530d8b2e4e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6b9762ddf2472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912f8e07d4c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5e380e857b40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619ae44df41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71f45f5ba4a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1e4fea62f8423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faec7b9e94c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be2999f2b49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CRAFT PRODUCTS LTD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CRAFT PRODUCTS LTD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CRAFT PRODUCTS LTD AS ble etablert [år] og holder til i Eidsnes.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CRAFT PRODUCTS LTD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CRAFT PRODUCTS LTD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CRAFT PRODUCTS LTD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−113 586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389 736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5 323 112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5 323 205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CRAFT PRODUCTS LTD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OVE VEGSUND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CRAFT PRODUCTS LTD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Eidsbakken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6037 Eidsnes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19 49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981 532 910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CRAFT PRODUCTS LTD AS</a:t>
            </a:r>
          </a:p>
        </p:txBody>
      </p:sp>
    </p:spTree>
  </p:cSld>
  <p:clrMapOvr>
    <a:masterClrMapping xmlns:a="http://schemas.openxmlformats.org/drawingml/2006/main"/>
  </p:clrMapOvr>
</p:sld>
</file>