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c69a089df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b67b9c3f484450"/>
  </p:sldMasterIdLst>
  <p:sldIdLst>
    <p:sldId xmlns:r="http://schemas.openxmlformats.org/officeDocument/2006/relationships" id="256" r:id="R7ffb5012a63548b9"/>
    <p:sldId xmlns:r="http://schemas.openxmlformats.org/officeDocument/2006/relationships" id="257" r:id="Ra149024b9ae8474c"/>
    <p:sldId xmlns:r="http://schemas.openxmlformats.org/officeDocument/2006/relationships" id="258" r:id="Re49c89ebde934309"/>
    <p:sldId xmlns:r="http://schemas.openxmlformats.org/officeDocument/2006/relationships" id="259" r:id="R56a2619494714a75"/>
    <p:sldId xmlns:r="http://schemas.openxmlformats.org/officeDocument/2006/relationships" id="260" r:id="R22ad726b62f94ddd"/>
    <p:sldId xmlns:r="http://schemas.openxmlformats.org/officeDocument/2006/relationships" id="261" r:id="R433c4f17d1634bf1"/>
    <p:sldId xmlns:r="http://schemas.openxmlformats.org/officeDocument/2006/relationships" id="262" r:id="R675e7eb96ac6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67b9c3f484450" /><Relationship Type="http://schemas.openxmlformats.org/officeDocument/2006/relationships/slide" Target="/ppt/slides/slide1.xml" Id="R7ffb5012a63548b9" /><Relationship Type="http://schemas.openxmlformats.org/officeDocument/2006/relationships/slide" Target="/ppt/slides/slide2.xml" Id="Ra149024b9ae8474c" /><Relationship Type="http://schemas.openxmlformats.org/officeDocument/2006/relationships/slide" Target="/ppt/slides/slide3.xml" Id="Re49c89ebde934309" /><Relationship Type="http://schemas.openxmlformats.org/officeDocument/2006/relationships/slide" Target="/ppt/slides/slide4.xml" Id="R56a2619494714a75" /><Relationship Type="http://schemas.openxmlformats.org/officeDocument/2006/relationships/slide" Target="/ppt/slides/slide5.xml" Id="R22ad726b62f94ddd" /><Relationship Type="http://schemas.openxmlformats.org/officeDocument/2006/relationships/slide" Target="/ppt/slides/slide6.xml" Id="R433c4f17d1634bf1" /><Relationship Type="http://schemas.openxmlformats.org/officeDocument/2006/relationships/slide" Target="/ppt/slides/slide7.xml" Id="R675e7eb96ac6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3d04f796a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6fb0ff1c34459" /><Relationship Type="http://schemas.openxmlformats.org/officeDocument/2006/relationships/theme" Target="/ppt/slideMasters/theme/theme1.xml" Id="R3a1a749e32ff40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46fb0ff1c344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2e0c4105a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dcfc4a335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e8a5a19c543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b9087965a46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46fad6c53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e71ba159049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0e76830e548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SANDERBERG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−3 005 989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−2 993 877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23 651 088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SANDERBERG DAG ENGELHARDT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981 538 153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