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7c204971448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9fe641b9149cd"/>
  </p:sldMasterIdLst>
  <p:sldIdLst>
    <p:sldId xmlns:r="http://schemas.openxmlformats.org/officeDocument/2006/relationships" id="256" r:id="R7c3756b45b4d4b1b"/>
    <p:sldId xmlns:r="http://schemas.openxmlformats.org/officeDocument/2006/relationships" id="257" r:id="R6e07b94c525a44cb"/>
    <p:sldId xmlns:r="http://schemas.openxmlformats.org/officeDocument/2006/relationships" id="258" r:id="R72ca3c15df5c49da"/>
    <p:sldId xmlns:r="http://schemas.openxmlformats.org/officeDocument/2006/relationships" id="259" r:id="Rd5492f9e6e7c483f"/>
    <p:sldId xmlns:r="http://schemas.openxmlformats.org/officeDocument/2006/relationships" id="260" r:id="R615f8cdbc797458e"/>
    <p:sldId xmlns:r="http://schemas.openxmlformats.org/officeDocument/2006/relationships" id="261" r:id="Rea53cda15ceb4612"/>
    <p:sldId xmlns:r="http://schemas.openxmlformats.org/officeDocument/2006/relationships" id="262" r:id="R8867bb842013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9fe641b9149cd" /><Relationship Type="http://schemas.openxmlformats.org/officeDocument/2006/relationships/slide" Target="/ppt/slides/slide1.xml" Id="R7c3756b45b4d4b1b" /><Relationship Type="http://schemas.openxmlformats.org/officeDocument/2006/relationships/slide" Target="/ppt/slides/slide2.xml" Id="R6e07b94c525a44cb" /><Relationship Type="http://schemas.openxmlformats.org/officeDocument/2006/relationships/slide" Target="/ppt/slides/slide3.xml" Id="R72ca3c15df5c49da" /><Relationship Type="http://schemas.openxmlformats.org/officeDocument/2006/relationships/slide" Target="/ppt/slides/slide4.xml" Id="Rd5492f9e6e7c483f" /><Relationship Type="http://schemas.openxmlformats.org/officeDocument/2006/relationships/slide" Target="/ppt/slides/slide5.xml" Id="R615f8cdbc797458e" /><Relationship Type="http://schemas.openxmlformats.org/officeDocument/2006/relationships/slide" Target="/ppt/slides/slide6.xml" Id="Rea53cda15ceb4612" /><Relationship Type="http://schemas.openxmlformats.org/officeDocument/2006/relationships/slide" Target="/ppt/slides/slide7.xml" Id="R8867bb842013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c857ce629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a55982fd34b4d" /><Relationship Type="http://schemas.openxmlformats.org/officeDocument/2006/relationships/theme" Target="/ppt/slideMasters/theme/theme1.xml" Id="R08add54f95a146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a55982fd3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3030621f2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cc890b820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f407c5e7e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82d10dfa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8f357e24b41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71be148cf43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ea197480b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KØLNER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KØLNER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−707 533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12 012 120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13 102 508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KØLNER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 701, Kjellengveien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00 41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frode@kolner.no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www.kolner.no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981 547 829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