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6687fc544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b125fcf0944dc"/>
  </p:sldMasterIdLst>
  <p:sldIdLst>
    <p:sldId xmlns:r="http://schemas.openxmlformats.org/officeDocument/2006/relationships" id="256" r:id="R2b020851d7f64798"/>
    <p:sldId xmlns:r="http://schemas.openxmlformats.org/officeDocument/2006/relationships" id="257" r:id="R301043b247824e22"/>
    <p:sldId xmlns:r="http://schemas.openxmlformats.org/officeDocument/2006/relationships" id="258" r:id="Rc60009a0566e4878"/>
    <p:sldId xmlns:r="http://schemas.openxmlformats.org/officeDocument/2006/relationships" id="259" r:id="R28f5e198fd4a4daa"/>
    <p:sldId xmlns:r="http://schemas.openxmlformats.org/officeDocument/2006/relationships" id="260" r:id="R74ac204cc883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b125fcf0944dc" /><Relationship Type="http://schemas.openxmlformats.org/officeDocument/2006/relationships/slide" Target="/ppt/slides/slide1.xml" Id="R2b020851d7f64798" /><Relationship Type="http://schemas.openxmlformats.org/officeDocument/2006/relationships/slide" Target="/ppt/slides/slide2.xml" Id="R301043b247824e22" /><Relationship Type="http://schemas.openxmlformats.org/officeDocument/2006/relationships/slide" Target="/ppt/slides/slide3.xml" Id="Rc60009a0566e4878" /><Relationship Type="http://schemas.openxmlformats.org/officeDocument/2006/relationships/slide" Target="/ppt/slides/slide4.xml" Id="R28f5e198fd4a4daa" /><Relationship Type="http://schemas.openxmlformats.org/officeDocument/2006/relationships/slide" Target="/ppt/slides/slide5.xml" Id="R74ac204cc883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006809cbd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c496098e04621" /><Relationship Type="http://schemas.openxmlformats.org/officeDocument/2006/relationships/theme" Target="/ppt/slideMasters/theme/theme1.xml" Id="R270c592b59fa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c496098e0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e76f37e8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c18b7639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931d6023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b3c5ea38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2f2ac83c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LARS GULBRANDSEN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LARS GULBRANDSEN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LARS GULBRANDSEN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LARS GULBRANDSEN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LARS GULBRANDSEN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LARS GULBRANDSEN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lars@bechgulbrandsen.no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981 553 918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LARS GULBRANDSEN</a:t>
            </a:r>
          </a:p>
        </p:txBody>
      </p:sp>
    </p:spTree>
  </p:cSld>
  <p:clrMapOvr>
    <a:masterClrMapping xmlns:a="http://schemas.openxmlformats.org/drawingml/2006/main"/>
  </p:clrMapOvr>
</p:sld>
</file>