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caae1d69846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b325df794440e"/>
  </p:sldMasterIdLst>
  <p:sldIdLst>
    <p:sldId xmlns:r="http://schemas.openxmlformats.org/officeDocument/2006/relationships" id="256" r:id="R7d454f7481ab468b"/>
    <p:sldId xmlns:r="http://schemas.openxmlformats.org/officeDocument/2006/relationships" id="257" r:id="R48224ecf4b8d461c"/>
    <p:sldId xmlns:r="http://schemas.openxmlformats.org/officeDocument/2006/relationships" id="258" r:id="R9dae5ff97cb944db"/>
    <p:sldId xmlns:r="http://schemas.openxmlformats.org/officeDocument/2006/relationships" id="259" r:id="R7df2ca92cb114db2"/>
    <p:sldId xmlns:r="http://schemas.openxmlformats.org/officeDocument/2006/relationships" id="260" r:id="R76456bbbc4a44380"/>
    <p:sldId xmlns:r="http://schemas.openxmlformats.org/officeDocument/2006/relationships" id="261" r:id="R299c319f8ec04e2c"/>
    <p:sldId xmlns:r="http://schemas.openxmlformats.org/officeDocument/2006/relationships" id="262" r:id="Rbedbe53af6e9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b325df794440e" /><Relationship Type="http://schemas.openxmlformats.org/officeDocument/2006/relationships/slide" Target="/ppt/slides/slide1.xml" Id="R7d454f7481ab468b" /><Relationship Type="http://schemas.openxmlformats.org/officeDocument/2006/relationships/slide" Target="/ppt/slides/slide2.xml" Id="R48224ecf4b8d461c" /><Relationship Type="http://schemas.openxmlformats.org/officeDocument/2006/relationships/slide" Target="/ppt/slides/slide3.xml" Id="R9dae5ff97cb944db" /><Relationship Type="http://schemas.openxmlformats.org/officeDocument/2006/relationships/slide" Target="/ppt/slides/slide4.xml" Id="R7df2ca92cb114db2" /><Relationship Type="http://schemas.openxmlformats.org/officeDocument/2006/relationships/slide" Target="/ppt/slides/slide5.xml" Id="R76456bbbc4a44380" /><Relationship Type="http://schemas.openxmlformats.org/officeDocument/2006/relationships/slide" Target="/ppt/slides/slide6.xml" Id="R299c319f8ec04e2c" /><Relationship Type="http://schemas.openxmlformats.org/officeDocument/2006/relationships/slide" Target="/ppt/slides/slide7.xml" Id="Rbedbe53af6e9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89b4b12d748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579ca75384764" /><Relationship Type="http://schemas.openxmlformats.org/officeDocument/2006/relationships/theme" Target="/ppt/slideMasters/theme/theme1.xml" Id="R71df0171eb73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579ca7538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6fe689b9d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fb1f4272c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f7c23257c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29fac9552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7497d22e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a2089e125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9d61a25f3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741 250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 YNGVAR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981 562 690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