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45d18ed7d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b680229554347"/>
  </p:sldMasterIdLst>
  <p:sldIdLst>
    <p:sldId xmlns:r="http://schemas.openxmlformats.org/officeDocument/2006/relationships" id="256" r:id="R8aba7e1ac237416e"/>
    <p:sldId xmlns:r="http://schemas.openxmlformats.org/officeDocument/2006/relationships" id="257" r:id="R0c0eaaef76124f36"/>
    <p:sldId xmlns:r="http://schemas.openxmlformats.org/officeDocument/2006/relationships" id="258" r:id="Rd0693e9a9d574995"/>
    <p:sldId xmlns:r="http://schemas.openxmlformats.org/officeDocument/2006/relationships" id="259" r:id="Rb53d29810a6a46b9"/>
    <p:sldId xmlns:r="http://schemas.openxmlformats.org/officeDocument/2006/relationships" id="260" r:id="R5feefb010bab4c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b680229554347" /><Relationship Type="http://schemas.openxmlformats.org/officeDocument/2006/relationships/slide" Target="/ppt/slides/slide1.xml" Id="R8aba7e1ac237416e" /><Relationship Type="http://schemas.openxmlformats.org/officeDocument/2006/relationships/slide" Target="/ppt/slides/slide2.xml" Id="R0c0eaaef76124f36" /><Relationship Type="http://schemas.openxmlformats.org/officeDocument/2006/relationships/slide" Target="/ppt/slides/slide3.xml" Id="Rd0693e9a9d574995" /><Relationship Type="http://schemas.openxmlformats.org/officeDocument/2006/relationships/slide" Target="/ppt/slides/slide4.xml" Id="Rb53d29810a6a46b9" /><Relationship Type="http://schemas.openxmlformats.org/officeDocument/2006/relationships/slide" Target="/ppt/slides/slide5.xml" Id="R5feefb010bab4c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ef8d67ac7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d558d8ff24b71" /><Relationship Type="http://schemas.openxmlformats.org/officeDocument/2006/relationships/theme" Target="/ppt/slideMasters/theme/theme1.xml" Id="Ra35dc26cb71f4c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d558d8ff2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29a69f95e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97b9448e3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e9985f30d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57f2369a2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53901a803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 LØBBEN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LØBBEN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LØBBEN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LØBBEN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LØBBEN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LØBBEN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Vakermoveien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54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loebb@online.no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981 565 517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LØBBEN</a:t>
            </a:r>
          </a:p>
        </p:txBody>
      </p:sp>
    </p:spTree>
  </p:cSld>
  <p:clrMapOvr>
    <a:masterClrMapping xmlns:a="http://schemas.openxmlformats.org/drawingml/2006/main"/>
  </p:clrMapOvr>
</p:sld>
</file>