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69d1dd5db0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0aea56b5864a9b"/>
  </p:sldMasterIdLst>
  <p:sldIdLst>
    <p:sldId xmlns:r="http://schemas.openxmlformats.org/officeDocument/2006/relationships" id="256" r:id="Ra89e661b1cf749f7"/>
    <p:sldId xmlns:r="http://schemas.openxmlformats.org/officeDocument/2006/relationships" id="257" r:id="R784cfeff30d843b7"/>
    <p:sldId xmlns:r="http://schemas.openxmlformats.org/officeDocument/2006/relationships" id="258" r:id="Rbea01d6d76dc4154"/>
    <p:sldId xmlns:r="http://schemas.openxmlformats.org/officeDocument/2006/relationships" id="259" r:id="R50eac53eba544d9b"/>
    <p:sldId xmlns:r="http://schemas.openxmlformats.org/officeDocument/2006/relationships" id="260" r:id="R6f4d1ae57805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aea56b5864a9b" /><Relationship Type="http://schemas.openxmlformats.org/officeDocument/2006/relationships/slide" Target="/ppt/slides/slide1.xml" Id="Ra89e661b1cf749f7" /><Relationship Type="http://schemas.openxmlformats.org/officeDocument/2006/relationships/slide" Target="/ppt/slides/slide2.xml" Id="R784cfeff30d843b7" /><Relationship Type="http://schemas.openxmlformats.org/officeDocument/2006/relationships/slide" Target="/ppt/slides/slide3.xml" Id="Rbea01d6d76dc4154" /><Relationship Type="http://schemas.openxmlformats.org/officeDocument/2006/relationships/slide" Target="/ppt/slides/slide4.xml" Id="R50eac53eba544d9b" /><Relationship Type="http://schemas.openxmlformats.org/officeDocument/2006/relationships/slide" Target="/ppt/slides/slide5.xml" Id="R6f4d1ae57805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8ce40ce7b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4e3ab2d1e4aa5" /><Relationship Type="http://schemas.openxmlformats.org/officeDocument/2006/relationships/theme" Target="/ppt/slideMasters/theme/theme1.xml" Id="R662ecfe26d66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4e3ab2d1e4a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1a605d2c440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51ca9f82a46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0efd45047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c21cd4d6842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19a683cd745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DANSKE INVEST NORSKE AKSJER INSTITUSJON 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NORSKE AKSJER INSTITUSJON 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981 582 020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DANSKE INVEST NORSKE AKSJER INSTITUSJON I</a:t>
            </a:r>
          </a:p>
        </p:txBody>
      </p:sp>
    </p:spTree>
  </p:cSld>
  <p:clrMapOvr>
    <a:masterClrMapping xmlns:a="http://schemas.openxmlformats.org/drawingml/2006/main"/>
  </p:clrMapOvr>
</p:sld>
</file>