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ed8a0b497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0846091ec46e3"/>
  </p:sldMasterIdLst>
  <p:sldIdLst>
    <p:sldId xmlns:r="http://schemas.openxmlformats.org/officeDocument/2006/relationships" id="256" r:id="R5fa12f3ed6bd4574"/>
    <p:sldId xmlns:r="http://schemas.openxmlformats.org/officeDocument/2006/relationships" id="257" r:id="R72812713e10f4142"/>
    <p:sldId xmlns:r="http://schemas.openxmlformats.org/officeDocument/2006/relationships" id="258" r:id="R4dadbeace6924a2e"/>
    <p:sldId xmlns:r="http://schemas.openxmlformats.org/officeDocument/2006/relationships" id="259" r:id="R54a2ff17ed9f4091"/>
    <p:sldId xmlns:r="http://schemas.openxmlformats.org/officeDocument/2006/relationships" id="260" r:id="R684e684bf1414798"/>
    <p:sldId xmlns:r="http://schemas.openxmlformats.org/officeDocument/2006/relationships" id="261" r:id="R04054d3324d442df"/>
    <p:sldId xmlns:r="http://schemas.openxmlformats.org/officeDocument/2006/relationships" id="262" r:id="Rdbc335169f5e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0846091ec46e3" /><Relationship Type="http://schemas.openxmlformats.org/officeDocument/2006/relationships/slide" Target="/ppt/slides/slide1.xml" Id="R5fa12f3ed6bd4574" /><Relationship Type="http://schemas.openxmlformats.org/officeDocument/2006/relationships/slide" Target="/ppt/slides/slide2.xml" Id="R72812713e10f4142" /><Relationship Type="http://schemas.openxmlformats.org/officeDocument/2006/relationships/slide" Target="/ppt/slides/slide3.xml" Id="R4dadbeace6924a2e" /><Relationship Type="http://schemas.openxmlformats.org/officeDocument/2006/relationships/slide" Target="/ppt/slides/slide4.xml" Id="R54a2ff17ed9f4091" /><Relationship Type="http://schemas.openxmlformats.org/officeDocument/2006/relationships/slide" Target="/ppt/slides/slide5.xml" Id="R684e684bf1414798" /><Relationship Type="http://schemas.openxmlformats.org/officeDocument/2006/relationships/slide" Target="/ppt/slides/slide6.xml" Id="R04054d3324d442df" /><Relationship Type="http://schemas.openxmlformats.org/officeDocument/2006/relationships/slide" Target="/ppt/slides/slide7.xml" Id="Rdbc335169f5e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1c18589a8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0c5f835d24af3" /><Relationship Type="http://schemas.openxmlformats.org/officeDocument/2006/relationships/theme" Target="/ppt/slideMasters/theme/theme1.xml" Id="Raf1ed6bd5fbe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0c5f835d2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c1310e7e4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27d87089a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8d3860a06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80ed9d159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2a5e59730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675f0ce3f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fcf9294cc4f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FERKINGSTAD OG ALSAKER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FERKINGSTAD OG 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FERKINGSTAD OG ALSAKER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FERKINGSTAD OG 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FERKINGSTAD OG 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FERKINGSTAD OG 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14 286 648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2 911 301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10 613 826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FERKINGSTAD OG 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FERKINGSTAD OG ALSAKER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981 604 032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FERKINGSTAD OG ALSAKER AS</a:t>
            </a:r>
          </a:p>
        </p:txBody>
      </p:sp>
    </p:spTree>
  </p:cSld>
  <p:clrMapOvr>
    <a:masterClrMapping xmlns:a="http://schemas.openxmlformats.org/drawingml/2006/main"/>
  </p:clrMapOvr>
</p:sld>
</file>