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2e5a6124f4f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fd23f0d9424e1f"/>
  </p:sldMasterIdLst>
  <p:sldIdLst>
    <p:sldId xmlns:r="http://schemas.openxmlformats.org/officeDocument/2006/relationships" id="256" r:id="Rc02c4ba06e954c02"/>
    <p:sldId xmlns:r="http://schemas.openxmlformats.org/officeDocument/2006/relationships" id="257" r:id="R6c053ecc4dee463d"/>
    <p:sldId xmlns:r="http://schemas.openxmlformats.org/officeDocument/2006/relationships" id="258" r:id="R09c20db22581440b"/>
    <p:sldId xmlns:r="http://schemas.openxmlformats.org/officeDocument/2006/relationships" id="259" r:id="R3c2f81717aec45e5"/>
    <p:sldId xmlns:r="http://schemas.openxmlformats.org/officeDocument/2006/relationships" id="260" r:id="R5cab96aa4f414f4d"/>
    <p:sldId xmlns:r="http://schemas.openxmlformats.org/officeDocument/2006/relationships" id="261" r:id="R83dabb87a55c408d"/>
    <p:sldId xmlns:r="http://schemas.openxmlformats.org/officeDocument/2006/relationships" id="262" r:id="R1cb42b31802146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d23f0d9424e1f" /><Relationship Type="http://schemas.openxmlformats.org/officeDocument/2006/relationships/slide" Target="/ppt/slides/slide1.xml" Id="Rc02c4ba06e954c02" /><Relationship Type="http://schemas.openxmlformats.org/officeDocument/2006/relationships/slide" Target="/ppt/slides/slide2.xml" Id="R6c053ecc4dee463d" /><Relationship Type="http://schemas.openxmlformats.org/officeDocument/2006/relationships/slide" Target="/ppt/slides/slide3.xml" Id="R09c20db22581440b" /><Relationship Type="http://schemas.openxmlformats.org/officeDocument/2006/relationships/slide" Target="/ppt/slides/slide4.xml" Id="R3c2f81717aec45e5" /><Relationship Type="http://schemas.openxmlformats.org/officeDocument/2006/relationships/slide" Target="/ppt/slides/slide5.xml" Id="R5cab96aa4f414f4d" /><Relationship Type="http://schemas.openxmlformats.org/officeDocument/2006/relationships/slide" Target="/ppt/slides/slide6.xml" Id="R83dabb87a55c408d" /><Relationship Type="http://schemas.openxmlformats.org/officeDocument/2006/relationships/slide" Target="/ppt/slides/slide7.xml" Id="R1cb42b31802146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d96ce362645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f346a77a24e6c" /><Relationship Type="http://schemas.openxmlformats.org/officeDocument/2006/relationships/theme" Target="/ppt/slideMasters/theme/theme1.xml" Id="R14b548b2f48741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0f346a77a24e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17a808b0d48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ba1ec0a0446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7ecf3c5264f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e7feff6804e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b53f191a241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2187097864e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ede6c36cc4d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MCM WESTBØ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MCM WESTBØ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40 630 615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81 713 469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83 192 834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 WESTBØ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WESTBØ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 OHANA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BASTARD AS  –  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981 611 446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