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9a0accbcb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065e120c3f42fa"/>
  </p:sldMasterIdLst>
  <p:sldIdLst>
    <p:sldId xmlns:r="http://schemas.openxmlformats.org/officeDocument/2006/relationships" id="256" r:id="R2743a08786c74f4c"/>
    <p:sldId xmlns:r="http://schemas.openxmlformats.org/officeDocument/2006/relationships" id="257" r:id="Rf85037f83faf4d6a"/>
    <p:sldId xmlns:r="http://schemas.openxmlformats.org/officeDocument/2006/relationships" id="258" r:id="R79702334c3f547dd"/>
    <p:sldId xmlns:r="http://schemas.openxmlformats.org/officeDocument/2006/relationships" id="259" r:id="R1ea362f540374860"/>
    <p:sldId xmlns:r="http://schemas.openxmlformats.org/officeDocument/2006/relationships" id="260" r:id="R924873f0f08c48f4"/>
    <p:sldId xmlns:r="http://schemas.openxmlformats.org/officeDocument/2006/relationships" id="261" r:id="R7451d5e4cd444a48"/>
    <p:sldId xmlns:r="http://schemas.openxmlformats.org/officeDocument/2006/relationships" id="262" r:id="R20ab2a63605d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65e120c3f42fa" /><Relationship Type="http://schemas.openxmlformats.org/officeDocument/2006/relationships/slide" Target="/ppt/slides/slide1.xml" Id="R2743a08786c74f4c" /><Relationship Type="http://schemas.openxmlformats.org/officeDocument/2006/relationships/slide" Target="/ppt/slides/slide2.xml" Id="Rf85037f83faf4d6a" /><Relationship Type="http://schemas.openxmlformats.org/officeDocument/2006/relationships/slide" Target="/ppt/slides/slide3.xml" Id="R79702334c3f547dd" /><Relationship Type="http://schemas.openxmlformats.org/officeDocument/2006/relationships/slide" Target="/ppt/slides/slide4.xml" Id="R1ea362f540374860" /><Relationship Type="http://schemas.openxmlformats.org/officeDocument/2006/relationships/slide" Target="/ppt/slides/slide5.xml" Id="R924873f0f08c48f4" /><Relationship Type="http://schemas.openxmlformats.org/officeDocument/2006/relationships/slide" Target="/ppt/slides/slide6.xml" Id="R7451d5e4cd444a48" /><Relationship Type="http://schemas.openxmlformats.org/officeDocument/2006/relationships/slide" Target="/ppt/slides/slide7.xml" Id="R20ab2a63605d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455f5184948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2f6e7c7f04828" /><Relationship Type="http://schemas.openxmlformats.org/officeDocument/2006/relationships/theme" Target="/ppt/slideMasters/theme/theme1.xml" Id="Rbcbe544149ee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f2f6e7c7f048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8015e0a6c40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3dc2e29c4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f6d3208b4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a245e7f4d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7683fd742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ed2e3fa404a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a1d01e11d44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HOLDING AS ble etablert [år] og holder til i Nore.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BERGSTØL KJELL OLAV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BERGSTØL KÅRE GUNNAR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BERGSTØL TORE GUNNAR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3629 Nore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981 611 551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HOLDING AS</a:t>
            </a:r>
          </a:p>
        </p:txBody>
      </p:sp>
    </p:spTree>
  </p:cSld>
  <p:clrMapOvr>
    <a:masterClrMapping xmlns:a="http://schemas.openxmlformats.org/drawingml/2006/main"/>
  </p:clrMapOvr>
</p:sld>
</file>