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b3f5ca95724a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c99396a4db4a53"/>
  </p:sldMasterIdLst>
  <p:sldIdLst>
    <p:sldId xmlns:r="http://schemas.openxmlformats.org/officeDocument/2006/relationships" id="256" r:id="R7a558f0bf22744bf"/>
    <p:sldId xmlns:r="http://schemas.openxmlformats.org/officeDocument/2006/relationships" id="257" r:id="R1f6129206bfd42a4"/>
    <p:sldId xmlns:r="http://schemas.openxmlformats.org/officeDocument/2006/relationships" id="258" r:id="R8ecc1850a6bc407b"/>
    <p:sldId xmlns:r="http://schemas.openxmlformats.org/officeDocument/2006/relationships" id="259" r:id="Rf6c7197c8a7c4d61"/>
    <p:sldId xmlns:r="http://schemas.openxmlformats.org/officeDocument/2006/relationships" id="260" r:id="Ra9ee6f03e93f4afd"/>
    <p:sldId xmlns:r="http://schemas.openxmlformats.org/officeDocument/2006/relationships" id="261" r:id="Raaa40d7f05a44c9a"/>
    <p:sldId xmlns:r="http://schemas.openxmlformats.org/officeDocument/2006/relationships" id="262" r:id="R06d803a14a654b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99396a4db4a53" /><Relationship Type="http://schemas.openxmlformats.org/officeDocument/2006/relationships/slide" Target="/ppt/slides/slide1.xml" Id="R7a558f0bf22744bf" /><Relationship Type="http://schemas.openxmlformats.org/officeDocument/2006/relationships/slide" Target="/ppt/slides/slide2.xml" Id="R1f6129206bfd42a4" /><Relationship Type="http://schemas.openxmlformats.org/officeDocument/2006/relationships/slide" Target="/ppt/slides/slide3.xml" Id="R8ecc1850a6bc407b" /><Relationship Type="http://schemas.openxmlformats.org/officeDocument/2006/relationships/slide" Target="/ppt/slides/slide4.xml" Id="Rf6c7197c8a7c4d61" /><Relationship Type="http://schemas.openxmlformats.org/officeDocument/2006/relationships/slide" Target="/ppt/slides/slide5.xml" Id="Ra9ee6f03e93f4afd" /><Relationship Type="http://schemas.openxmlformats.org/officeDocument/2006/relationships/slide" Target="/ppt/slides/slide6.xml" Id="Raaa40d7f05a44c9a" /><Relationship Type="http://schemas.openxmlformats.org/officeDocument/2006/relationships/slide" Target="/ppt/slides/slide7.xml" Id="R06d803a14a654b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ea391496948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05997d106402f" /><Relationship Type="http://schemas.openxmlformats.org/officeDocument/2006/relationships/theme" Target="/ppt/slideMasters/theme/theme1.xml" Id="R2cb6db59ca814c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105997d10640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1d6e3463342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1ceaf0df545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3afeb7a884a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e8b1e9ed543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4100d817f4e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5ed41e5a94c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20bce4c6e4a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STILBYGG KONGSBERG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STILBYGG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STILBYGG KONGSBERG AS ble etablert [år] og holder til i Skollenborg.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STILBYGG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STILBYGG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STILBYGG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16 835 929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1 076 067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891 954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2 627 390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6 308 372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STILBYGG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LANDE TOR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STILBYGG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Landeveien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3618 Skollenborg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tor.egil@stilbygg.no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www.stilbygg.no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981 634 632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STILBYGG KONGSBERG AS</a:t>
            </a:r>
          </a:p>
        </p:txBody>
      </p:sp>
    </p:spTree>
  </p:cSld>
  <p:clrMapOvr>
    <a:masterClrMapping xmlns:a="http://schemas.openxmlformats.org/drawingml/2006/main"/>
  </p:clrMapOvr>
</p:sld>
</file>