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39908f4c0144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c392370dcb46d7"/>
  </p:sldMasterIdLst>
  <p:sldIdLst>
    <p:sldId xmlns:r="http://schemas.openxmlformats.org/officeDocument/2006/relationships" id="256" r:id="Rdf8a8b72d48e4214"/>
    <p:sldId xmlns:r="http://schemas.openxmlformats.org/officeDocument/2006/relationships" id="257" r:id="Rc0b3e51736724ef7"/>
    <p:sldId xmlns:r="http://schemas.openxmlformats.org/officeDocument/2006/relationships" id="258" r:id="R3bffef8a77c24e2e"/>
    <p:sldId xmlns:r="http://schemas.openxmlformats.org/officeDocument/2006/relationships" id="259" r:id="R36b1c73430ec46e4"/>
    <p:sldId xmlns:r="http://schemas.openxmlformats.org/officeDocument/2006/relationships" id="260" r:id="Raf54f6d8c5cb44ab"/>
    <p:sldId xmlns:r="http://schemas.openxmlformats.org/officeDocument/2006/relationships" id="261" r:id="R1b4479291d904dfd"/>
    <p:sldId xmlns:r="http://schemas.openxmlformats.org/officeDocument/2006/relationships" id="262" r:id="Rf9c02426504f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392370dcb46d7" /><Relationship Type="http://schemas.openxmlformats.org/officeDocument/2006/relationships/slide" Target="/ppt/slides/slide1.xml" Id="Rdf8a8b72d48e4214" /><Relationship Type="http://schemas.openxmlformats.org/officeDocument/2006/relationships/slide" Target="/ppt/slides/slide2.xml" Id="Rc0b3e51736724ef7" /><Relationship Type="http://schemas.openxmlformats.org/officeDocument/2006/relationships/slide" Target="/ppt/slides/slide3.xml" Id="R3bffef8a77c24e2e" /><Relationship Type="http://schemas.openxmlformats.org/officeDocument/2006/relationships/slide" Target="/ppt/slides/slide4.xml" Id="R36b1c73430ec46e4" /><Relationship Type="http://schemas.openxmlformats.org/officeDocument/2006/relationships/slide" Target="/ppt/slides/slide5.xml" Id="Raf54f6d8c5cb44ab" /><Relationship Type="http://schemas.openxmlformats.org/officeDocument/2006/relationships/slide" Target="/ppt/slides/slide6.xml" Id="R1b4479291d904dfd" /><Relationship Type="http://schemas.openxmlformats.org/officeDocument/2006/relationships/slide" Target="/ppt/slides/slide7.xml" Id="Rf9c02426504f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11b2471d764e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e872b375e4348" /><Relationship Type="http://schemas.openxmlformats.org/officeDocument/2006/relationships/theme" Target="/ppt/slideMasters/theme/theme1.xml" Id="R0e352b9a0c5d46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1e872b375e43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d6a8c998f4d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a1ce985b3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03a629a02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30a118f2c40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61a9310d645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a8b74695644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d4eddd79e44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LØBERG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LØBERG ØKONOMI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436 713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1 457 476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1 564 931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LØBERG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Breviksgata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58 70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981 637 542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