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1dd0507d9e40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7263c735ca4fc3"/>
  </p:sldMasterIdLst>
  <p:sldIdLst>
    <p:sldId xmlns:r="http://schemas.openxmlformats.org/officeDocument/2006/relationships" id="256" r:id="R3271a493eb85448a"/>
    <p:sldId xmlns:r="http://schemas.openxmlformats.org/officeDocument/2006/relationships" id="257" r:id="R8098115abe2c4773"/>
    <p:sldId xmlns:r="http://schemas.openxmlformats.org/officeDocument/2006/relationships" id="258" r:id="Re5fdded9d1394c5b"/>
    <p:sldId xmlns:r="http://schemas.openxmlformats.org/officeDocument/2006/relationships" id="259" r:id="R31e0ed976d894281"/>
    <p:sldId xmlns:r="http://schemas.openxmlformats.org/officeDocument/2006/relationships" id="260" r:id="Rb58d6ab1ab1a4c2f"/>
    <p:sldId xmlns:r="http://schemas.openxmlformats.org/officeDocument/2006/relationships" id="261" r:id="R4cec2bffd9f74ae5"/>
    <p:sldId xmlns:r="http://schemas.openxmlformats.org/officeDocument/2006/relationships" id="262" r:id="Rc75649bca40948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7263c735ca4fc3" /><Relationship Type="http://schemas.openxmlformats.org/officeDocument/2006/relationships/slide" Target="/ppt/slides/slide1.xml" Id="R3271a493eb85448a" /><Relationship Type="http://schemas.openxmlformats.org/officeDocument/2006/relationships/slide" Target="/ppt/slides/slide2.xml" Id="R8098115abe2c4773" /><Relationship Type="http://schemas.openxmlformats.org/officeDocument/2006/relationships/slide" Target="/ppt/slides/slide3.xml" Id="Re5fdded9d1394c5b" /><Relationship Type="http://schemas.openxmlformats.org/officeDocument/2006/relationships/slide" Target="/ppt/slides/slide4.xml" Id="R31e0ed976d894281" /><Relationship Type="http://schemas.openxmlformats.org/officeDocument/2006/relationships/slide" Target="/ppt/slides/slide5.xml" Id="Rb58d6ab1ab1a4c2f" /><Relationship Type="http://schemas.openxmlformats.org/officeDocument/2006/relationships/slide" Target="/ppt/slides/slide6.xml" Id="R4cec2bffd9f74ae5" /><Relationship Type="http://schemas.openxmlformats.org/officeDocument/2006/relationships/slide" Target="/ppt/slides/slide7.xml" Id="Rc75649bca40948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520416481444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29b766a0045bf" /><Relationship Type="http://schemas.openxmlformats.org/officeDocument/2006/relationships/theme" Target="/ppt/slideMasters/theme/theme1.xml" Id="R840fca8e93784d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729b766a0045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706159eaa4d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2517011944b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efec5cf454a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39fb008ae40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bbc34adb846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0efb65b3f4a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a99d376e840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GROV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 AS ble etablert [år] og holder til i Loen.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3 080 121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16 031 475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21 582 869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 RICHARD  –  49,7 %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KÄMPF INGRI GROV  –  17,8 %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 TRYGVE  –  12,9 %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 JARLE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 JANNE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 EIVIND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Hotel Alexandra 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6789 Loen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981 637 828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 AS</a:t>
            </a:r>
          </a:p>
        </p:txBody>
      </p:sp>
    </p:spTree>
  </p:cSld>
  <p:clrMapOvr>
    <a:masterClrMapping xmlns:a="http://schemas.openxmlformats.org/drawingml/2006/main"/>
  </p:clrMapOvr>
</p:sld>
</file>