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efeff159041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c1288e06641d8"/>
  </p:sldMasterIdLst>
  <p:sldIdLst>
    <p:sldId xmlns:r="http://schemas.openxmlformats.org/officeDocument/2006/relationships" id="256" r:id="Rab2cf84892e24508"/>
    <p:sldId xmlns:r="http://schemas.openxmlformats.org/officeDocument/2006/relationships" id="257" r:id="Re055ec95d65f4600"/>
    <p:sldId xmlns:r="http://schemas.openxmlformats.org/officeDocument/2006/relationships" id="258" r:id="Re9356f7dfa0646e1"/>
    <p:sldId xmlns:r="http://schemas.openxmlformats.org/officeDocument/2006/relationships" id="259" r:id="Rec4824e9bcd543e1"/>
    <p:sldId xmlns:r="http://schemas.openxmlformats.org/officeDocument/2006/relationships" id="260" r:id="R20224f5119964e25"/>
    <p:sldId xmlns:r="http://schemas.openxmlformats.org/officeDocument/2006/relationships" id="261" r:id="R876ed875b8654354"/>
    <p:sldId xmlns:r="http://schemas.openxmlformats.org/officeDocument/2006/relationships" id="262" r:id="Rb607d8acfe0f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c1288e06641d8" /><Relationship Type="http://schemas.openxmlformats.org/officeDocument/2006/relationships/slide" Target="/ppt/slides/slide1.xml" Id="Rab2cf84892e24508" /><Relationship Type="http://schemas.openxmlformats.org/officeDocument/2006/relationships/slide" Target="/ppt/slides/slide2.xml" Id="Re055ec95d65f4600" /><Relationship Type="http://schemas.openxmlformats.org/officeDocument/2006/relationships/slide" Target="/ppt/slides/slide3.xml" Id="Re9356f7dfa0646e1" /><Relationship Type="http://schemas.openxmlformats.org/officeDocument/2006/relationships/slide" Target="/ppt/slides/slide4.xml" Id="Rec4824e9bcd543e1" /><Relationship Type="http://schemas.openxmlformats.org/officeDocument/2006/relationships/slide" Target="/ppt/slides/slide5.xml" Id="R20224f5119964e25" /><Relationship Type="http://schemas.openxmlformats.org/officeDocument/2006/relationships/slide" Target="/ppt/slides/slide6.xml" Id="R876ed875b8654354" /><Relationship Type="http://schemas.openxmlformats.org/officeDocument/2006/relationships/slide" Target="/ppt/slides/slide7.xml" Id="Rb607d8acfe0f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0148fb58e43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4a4f0baec4058" /><Relationship Type="http://schemas.openxmlformats.org/officeDocument/2006/relationships/theme" Target="/ppt/slideMasters/theme/theme1.xml" Id="Rca3e9a816bc643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74a4f0baec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bb4c08644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353ab279149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bf4c8f4574f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1efd552d48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4d5ab7478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e4beca41b4f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35a75dd07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AVIDUS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AVIDUS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4 062 088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TIMO WAASETH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Hagavegen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2066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26 46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davidtim@online.no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981 651 170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AVIDUS AS</a:t>
            </a:r>
          </a:p>
        </p:txBody>
      </p:sp>
    </p:spTree>
  </p:cSld>
  <p:clrMapOvr>
    <a:masterClrMapping xmlns:a="http://schemas.openxmlformats.org/drawingml/2006/main"/>
  </p:clrMapOvr>
</p:sld>
</file>