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a25e691df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a2242db544393"/>
  </p:sldMasterIdLst>
  <p:sldIdLst>
    <p:sldId xmlns:r="http://schemas.openxmlformats.org/officeDocument/2006/relationships" id="256" r:id="Rb1cf86f50c834587"/>
    <p:sldId xmlns:r="http://schemas.openxmlformats.org/officeDocument/2006/relationships" id="257" r:id="R6f44f01a4ca044eb"/>
    <p:sldId xmlns:r="http://schemas.openxmlformats.org/officeDocument/2006/relationships" id="258" r:id="Rd3ebe2236bc34c92"/>
    <p:sldId xmlns:r="http://schemas.openxmlformats.org/officeDocument/2006/relationships" id="259" r:id="Rf9b3421c96714824"/>
    <p:sldId xmlns:r="http://schemas.openxmlformats.org/officeDocument/2006/relationships" id="260" r:id="R149c8e7f86b7458d"/>
    <p:sldId xmlns:r="http://schemas.openxmlformats.org/officeDocument/2006/relationships" id="261" r:id="Ra35712b8cf5a4e67"/>
    <p:sldId xmlns:r="http://schemas.openxmlformats.org/officeDocument/2006/relationships" id="262" r:id="R6d6d5c1fc5ec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a2242db544393" /><Relationship Type="http://schemas.openxmlformats.org/officeDocument/2006/relationships/slide" Target="/ppt/slides/slide1.xml" Id="Rb1cf86f50c834587" /><Relationship Type="http://schemas.openxmlformats.org/officeDocument/2006/relationships/slide" Target="/ppt/slides/slide2.xml" Id="R6f44f01a4ca044eb" /><Relationship Type="http://schemas.openxmlformats.org/officeDocument/2006/relationships/slide" Target="/ppt/slides/slide3.xml" Id="Rd3ebe2236bc34c92" /><Relationship Type="http://schemas.openxmlformats.org/officeDocument/2006/relationships/slide" Target="/ppt/slides/slide4.xml" Id="Rf9b3421c96714824" /><Relationship Type="http://schemas.openxmlformats.org/officeDocument/2006/relationships/slide" Target="/ppt/slides/slide5.xml" Id="R149c8e7f86b7458d" /><Relationship Type="http://schemas.openxmlformats.org/officeDocument/2006/relationships/slide" Target="/ppt/slides/slide6.xml" Id="Ra35712b8cf5a4e67" /><Relationship Type="http://schemas.openxmlformats.org/officeDocument/2006/relationships/slide" Target="/ppt/slides/slide7.xml" Id="R6d6d5c1fc5ec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87575d03b4d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d10f0c4144283" /><Relationship Type="http://schemas.openxmlformats.org/officeDocument/2006/relationships/theme" Target="/ppt/slideMasters/theme/theme1.xml" Id="Rf235ec12bb7f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d10f0c414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e5df8e1a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facc2492b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fe9f39b4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58a9eea3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fc0fa92bb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8ca9604c1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d0428c5f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2 572 844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ODD BIRGER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PAASKE NILS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00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