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d21ecde86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1c003426e4556"/>
  </p:sldMasterIdLst>
  <p:sldIdLst>
    <p:sldId xmlns:r="http://schemas.openxmlformats.org/officeDocument/2006/relationships" id="256" r:id="Rbb5b32f992bb4ac9"/>
    <p:sldId xmlns:r="http://schemas.openxmlformats.org/officeDocument/2006/relationships" id="257" r:id="R8ffc8c70bc6a444f"/>
    <p:sldId xmlns:r="http://schemas.openxmlformats.org/officeDocument/2006/relationships" id="258" r:id="R119ccc329a4a4c37"/>
    <p:sldId xmlns:r="http://schemas.openxmlformats.org/officeDocument/2006/relationships" id="259" r:id="R9ffbe56986a54548"/>
    <p:sldId xmlns:r="http://schemas.openxmlformats.org/officeDocument/2006/relationships" id="260" r:id="R3945a5279dcf4039"/>
    <p:sldId xmlns:r="http://schemas.openxmlformats.org/officeDocument/2006/relationships" id="261" r:id="R893f780b0a4d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1c003426e4556" /><Relationship Type="http://schemas.openxmlformats.org/officeDocument/2006/relationships/slide" Target="/ppt/slides/slide1.xml" Id="Rbb5b32f992bb4ac9" /><Relationship Type="http://schemas.openxmlformats.org/officeDocument/2006/relationships/slide" Target="/ppt/slides/slide2.xml" Id="R8ffc8c70bc6a444f" /><Relationship Type="http://schemas.openxmlformats.org/officeDocument/2006/relationships/slide" Target="/ppt/slides/slide3.xml" Id="R119ccc329a4a4c37" /><Relationship Type="http://schemas.openxmlformats.org/officeDocument/2006/relationships/slide" Target="/ppt/slides/slide4.xml" Id="R9ffbe56986a54548" /><Relationship Type="http://schemas.openxmlformats.org/officeDocument/2006/relationships/slide" Target="/ppt/slides/slide5.xml" Id="R3945a5279dcf4039" /><Relationship Type="http://schemas.openxmlformats.org/officeDocument/2006/relationships/slide" Target="/ppt/slides/slide6.xml" Id="R893f780b0a4d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25bf39812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910c119a4c71" /><Relationship Type="http://schemas.openxmlformats.org/officeDocument/2006/relationships/theme" Target="/ppt/slideMasters/theme/theme1.xml" Id="R4feabf01f9a2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4910c119a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3bd6ec0e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a460ba48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e9a6de95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5bca7406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16a88512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40dcc4d6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