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12a55f04ec4e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efe1cb90fa4e6a"/>
  </p:sldMasterIdLst>
  <p:sldIdLst>
    <p:sldId xmlns:r="http://schemas.openxmlformats.org/officeDocument/2006/relationships" id="256" r:id="R804c7f376e244e62"/>
    <p:sldId xmlns:r="http://schemas.openxmlformats.org/officeDocument/2006/relationships" id="257" r:id="R6cfd2813d201469a"/>
    <p:sldId xmlns:r="http://schemas.openxmlformats.org/officeDocument/2006/relationships" id="258" r:id="R9c944631f30b4b44"/>
    <p:sldId xmlns:r="http://schemas.openxmlformats.org/officeDocument/2006/relationships" id="259" r:id="Ra4c91f1e79ac4e8a"/>
    <p:sldId xmlns:r="http://schemas.openxmlformats.org/officeDocument/2006/relationships" id="260" r:id="R258b64651a0e4581"/>
    <p:sldId xmlns:r="http://schemas.openxmlformats.org/officeDocument/2006/relationships" id="261" r:id="R1f6bb970012048b3"/>
    <p:sldId xmlns:r="http://schemas.openxmlformats.org/officeDocument/2006/relationships" id="262" r:id="Red7754d9053b4e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fe1cb90fa4e6a" /><Relationship Type="http://schemas.openxmlformats.org/officeDocument/2006/relationships/slide" Target="/ppt/slides/slide1.xml" Id="R804c7f376e244e62" /><Relationship Type="http://schemas.openxmlformats.org/officeDocument/2006/relationships/slide" Target="/ppt/slides/slide2.xml" Id="R6cfd2813d201469a" /><Relationship Type="http://schemas.openxmlformats.org/officeDocument/2006/relationships/slide" Target="/ppt/slides/slide3.xml" Id="R9c944631f30b4b44" /><Relationship Type="http://schemas.openxmlformats.org/officeDocument/2006/relationships/slide" Target="/ppt/slides/slide4.xml" Id="Ra4c91f1e79ac4e8a" /><Relationship Type="http://schemas.openxmlformats.org/officeDocument/2006/relationships/slide" Target="/ppt/slides/slide5.xml" Id="R258b64651a0e4581" /><Relationship Type="http://schemas.openxmlformats.org/officeDocument/2006/relationships/slide" Target="/ppt/slides/slide6.xml" Id="R1f6bb970012048b3" /><Relationship Type="http://schemas.openxmlformats.org/officeDocument/2006/relationships/slide" Target="/ppt/slides/slide7.xml" Id="Red7754d9053b4e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54377d2b141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653dd00ab4231" /><Relationship Type="http://schemas.openxmlformats.org/officeDocument/2006/relationships/theme" Target="/ppt/slideMasters/theme/theme1.xml" Id="Rf789c2e38d3b41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3653dd00ab42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04eb9ff5445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321bf201b4a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1c525884a46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23aa1517a46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6820eccee4b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c420f2e8b47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66d28edb643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BERNT GUNDERSEN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BERNT GUNDERSEN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GUNDERSEN GRAVESERVICE AS ble etablert [år] og holder til i Gjesåsen.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BERNT GUNDERSEN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BERNT GUNDERSEN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BERNT GUNDERSEN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63 717 715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−953 475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−858 539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9 247 088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24 239 702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BERNT GUNDERSEN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BERNT  –  66,8 %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LENA MARGRETHE  –  33,2 %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BERNT GUNDERSEN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Gjesåsveg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2280 Gjesåsen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89 79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981 701 275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BERNT GUNDERSEN GRAVESERVICE AS</a:t>
            </a:r>
          </a:p>
        </p:txBody>
      </p:sp>
    </p:spTree>
  </p:cSld>
  <p:clrMapOvr>
    <a:masterClrMapping xmlns:a="http://schemas.openxmlformats.org/drawingml/2006/main"/>
  </p:clrMapOvr>
</p:sld>
</file>