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7bac142de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c34f44d35417c"/>
  </p:sldMasterIdLst>
  <p:sldIdLst>
    <p:sldId xmlns:r="http://schemas.openxmlformats.org/officeDocument/2006/relationships" id="256" r:id="Rf9b94e2f634b46fe"/>
    <p:sldId xmlns:r="http://schemas.openxmlformats.org/officeDocument/2006/relationships" id="257" r:id="R7fc60fe599b94c19"/>
    <p:sldId xmlns:r="http://schemas.openxmlformats.org/officeDocument/2006/relationships" id="258" r:id="Rc0a3c23f5b44420f"/>
    <p:sldId xmlns:r="http://schemas.openxmlformats.org/officeDocument/2006/relationships" id="259" r:id="R9bfef2948e254444"/>
    <p:sldId xmlns:r="http://schemas.openxmlformats.org/officeDocument/2006/relationships" id="260" r:id="R4663ee2e7a3b4fb3"/>
    <p:sldId xmlns:r="http://schemas.openxmlformats.org/officeDocument/2006/relationships" id="261" r:id="R9cb372f432fd4b92"/>
    <p:sldId xmlns:r="http://schemas.openxmlformats.org/officeDocument/2006/relationships" id="262" r:id="Rb178d6b11ac9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c34f44d35417c" /><Relationship Type="http://schemas.openxmlformats.org/officeDocument/2006/relationships/slide" Target="/ppt/slides/slide1.xml" Id="Rf9b94e2f634b46fe" /><Relationship Type="http://schemas.openxmlformats.org/officeDocument/2006/relationships/slide" Target="/ppt/slides/slide2.xml" Id="R7fc60fe599b94c19" /><Relationship Type="http://schemas.openxmlformats.org/officeDocument/2006/relationships/slide" Target="/ppt/slides/slide3.xml" Id="Rc0a3c23f5b44420f" /><Relationship Type="http://schemas.openxmlformats.org/officeDocument/2006/relationships/slide" Target="/ppt/slides/slide4.xml" Id="R9bfef2948e254444" /><Relationship Type="http://schemas.openxmlformats.org/officeDocument/2006/relationships/slide" Target="/ppt/slides/slide5.xml" Id="R4663ee2e7a3b4fb3" /><Relationship Type="http://schemas.openxmlformats.org/officeDocument/2006/relationships/slide" Target="/ppt/slides/slide6.xml" Id="R9cb372f432fd4b92" /><Relationship Type="http://schemas.openxmlformats.org/officeDocument/2006/relationships/slide" Target="/ppt/slides/slide7.xml" Id="Rb178d6b11ac9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37820cb4a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020133d84e33" /><Relationship Type="http://schemas.openxmlformats.org/officeDocument/2006/relationships/theme" Target="/ppt/slideMasters/theme/theme1.xml" Id="R62fd368b1557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8020133d8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2f4016a5e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f10ab6c3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4dbf79014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4a8c1500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fcf730c8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3c565bf3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e0afec6a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MF-H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MF-H ACCOUNTING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5 441 813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2 781 994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FISCHER-HAUGE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Husvikholmen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981 704 649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