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221a854c4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404c46c6b47b5"/>
  </p:sldMasterIdLst>
  <p:sldIdLst>
    <p:sldId xmlns:r="http://schemas.openxmlformats.org/officeDocument/2006/relationships" id="256" r:id="R457459e1b4d74665"/>
    <p:sldId xmlns:r="http://schemas.openxmlformats.org/officeDocument/2006/relationships" id="257" r:id="Rf295288cd87c4a33"/>
    <p:sldId xmlns:r="http://schemas.openxmlformats.org/officeDocument/2006/relationships" id="258" r:id="R4ebaa63c751c4a91"/>
    <p:sldId xmlns:r="http://schemas.openxmlformats.org/officeDocument/2006/relationships" id="259" r:id="Rd50b406ff0a9469e"/>
    <p:sldId xmlns:r="http://schemas.openxmlformats.org/officeDocument/2006/relationships" id="260" r:id="R8a88da8e5db04008"/>
    <p:sldId xmlns:r="http://schemas.openxmlformats.org/officeDocument/2006/relationships" id="261" r:id="R7217037e422248cf"/>
    <p:sldId xmlns:r="http://schemas.openxmlformats.org/officeDocument/2006/relationships" id="262" r:id="R1d1954c2bd2b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404c46c6b47b5" /><Relationship Type="http://schemas.openxmlformats.org/officeDocument/2006/relationships/slide" Target="/ppt/slides/slide1.xml" Id="R457459e1b4d74665" /><Relationship Type="http://schemas.openxmlformats.org/officeDocument/2006/relationships/slide" Target="/ppt/slides/slide2.xml" Id="Rf295288cd87c4a33" /><Relationship Type="http://schemas.openxmlformats.org/officeDocument/2006/relationships/slide" Target="/ppt/slides/slide3.xml" Id="R4ebaa63c751c4a91" /><Relationship Type="http://schemas.openxmlformats.org/officeDocument/2006/relationships/slide" Target="/ppt/slides/slide4.xml" Id="Rd50b406ff0a9469e" /><Relationship Type="http://schemas.openxmlformats.org/officeDocument/2006/relationships/slide" Target="/ppt/slides/slide5.xml" Id="R8a88da8e5db04008" /><Relationship Type="http://schemas.openxmlformats.org/officeDocument/2006/relationships/slide" Target="/ppt/slides/slide6.xml" Id="R7217037e422248cf" /><Relationship Type="http://schemas.openxmlformats.org/officeDocument/2006/relationships/slide" Target="/ppt/slides/slide7.xml" Id="R1d1954c2bd2b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46cc8d5f2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0a53f01e42ce" /><Relationship Type="http://schemas.openxmlformats.org/officeDocument/2006/relationships/theme" Target="/ppt/slideMasters/theme/theme1.xml" Id="R6de7d0d35519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90a53f01e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3250972a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8c9cb786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b0555a56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02572adc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0d162787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d3142045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89e2c7bb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VIGGO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ERIKSEN AS ble etablert [år] og holder til i Rypefjord.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145 187 317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19 744 293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15 517 809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29 772 707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69 360 909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ERIKSEN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Rørvikvannet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9610 Rypefjord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post@viggoeriksen.no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www.viggoeriksen.no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981 868 846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ERIKSEN AS</a:t>
            </a:r>
          </a:p>
        </p:txBody>
      </p:sp>
    </p:spTree>
  </p:cSld>
  <p:clrMapOvr>
    <a:masterClrMapping xmlns:a="http://schemas.openxmlformats.org/drawingml/2006/main"/>
  </p:clrMapOvr>
</p:sld>
</file>